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147478053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12E595-B42F-D723-4CFE-9E68E5B81D09}" name="Re Delgado Isaac" initials="RDI" userId="S::n950487@corp.santanderam.com::87040e26-bce8-463f-8492-17264c460f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232F3F"/>
    <a:srgbClr val="04273A"/>
    <a:srgbClr val="FFFFFF"/>
    <a:srgbClr val="FFE7E7"/>
    <a:srgbClr val="FE0000"/>
    <a:srgbClr val="E25A1C"/>
    <a:srgbClr val="B52E31"/>
    <a:srgbClr val="E231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75CD4-D3BB-4585-8AF1-E51699BBEDC2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76E71-AD3F-41F2-8CF5-69CEC248828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61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74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s://elordenmundial.com/que-son-las-conferencias-cop-de-cambio-climatico/" TargetMode="External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nc-nd/3.0/" TargetMode="Externa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ill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9072" r="2747" b="15868"/>
          <a:stretch>
            <a:fillRect/>
          </a:stretch>
        </p:blipFill>
        <p:spPr bwMode="auto">
          <a:xfrm>
            <a:off x="0" y="741363"/>
            <a:ext cx="121920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upo 17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</p:grpSpPr>
        <p:sp>
          <p:nvSpPr>
            <p:cNvPr id="9" name="Rectángulo 18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10" name="Rectángulo 19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11" name="CuadroTexto 2"/>
          <p:cNvSpPr txBox="1">
            <a:spLocks noChangeArrowheads="1"/>
          </p:cNvSpPr>
          <p:nvPr userDrawn="1"/>
        </p:nvSpPr>
        <p:spPr bwMode="auto">
          <a:xfrm>
            <a:off x="755650" y="2971800"/>
            <a:ext cx="11699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CuadroTexto 20"/>
          <p:cNvSpPr txBox="1">
            <a:spLocks noChangeArrowheads="1"/>
          </p:cNvSpPr>
          <p:nvPr userDrawn="1"/>
        </p:nvSpPr>
        <p:spPr bwMode="auto">
          <a:xfrm>
            <a:off x="2946400" y="2471738"/>
            <a:ext cx="1168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CuadroTexto 21"/>
          <p:cNvSpPr txBox="1">
            <a:spLocks noChangeArrowheads="1"/>
          </p:cNvSpPr>
          <p:nvPr userDrawn="1"/>
        </p:nvSpPr>
        <p:spPr bwMode="auto">
          <a:xfrm>
            <a:off x="5200650" y="1952625"/>
            <a:ext cx="11699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4" name="CuadroTexto 22"/>
          <p:cNvSpPr txBox="1">
            <a:spLocks noChangeArrowheads="1"/>
          </p:cNvSpPr>
          <p:nvPr userDrawn="1"/>
        </p:nvSpPr>
        <p:spPr bwMode="auto">
          <a:xfrm>
            <a:off x="7424738" y="1436688"/>
            <a:ext cx="1168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CuadroTexto 23"/>
          <p:cNvSpPr txBox="1">
            <a:spLocks noChangeArrowheads="1"/>
          </p:cNvSpPr>
          <p:nvPr userDrawn="1"/>
        </p:nvSpPr>
        <p:spPr bwMode="auto">
          <a:xfrm>
            <a:off x="9647238" y="906463"/>
            <a:ext cx="1168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38200" y="4769903"/>
            <a:ext cx="1937650" cy="72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3048000" y="4262458"/>
            <a:ext cx="1944000" cy="72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16"/>
          </p:nvPr>
        </p:nvSpPr>
        <p:spPr>
          <a:xfrm>
            <a:off x="5283814" y="3737252"/>
            <a:ext cx="1944000" cy="72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Marcador de texto 4"/>
          <p:cNvSpPr>
            <a:spLocks noGrp="1"/>
          </p:cNvSpPr>
          <p:nvPr>
            <p:ph type="body" sz="quarter" idx="17"/>
          </p:nvPr>
        </p:nvSpPr>
        <p:spPr>
          <a:xfrm>
            <a:off x="7516453" y="3218805"/>
            <a:ext cx="1944000" cy="72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Marcador de texto 4"/>
          <p:cNvSpPr>
            <a:spLocks noGrp="1"/>
          </p:cNvSpPr>
          <p:nvPr>
            <p:ph type="body" sz="quarter" idx="18"/>
          </p:nvPr>
        </p:nvSpPr>
        <p:spPr>
          <a:xfrm>
            <a:off x="9745303" y="2688580"/>
            <a:ext cx="1944000" cy="72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941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17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</p:grpSpPr>
        <p:sp>
          <p:nvSpPr>
            <p:cNvPr id="5" name="Rectángulo 18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solidFill>
              <a:srgbClr val="960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6" name="Rectángulo 19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solidFill>
              <a:srgbClr val="960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7" name="CuadroTexto 7"/>
          <p:cNvSpPr txBox="1">
            <a:spLocks noChangeArrowheads="1"/>
          </p:cNvSpPr>
          <p:nvPr userDrawn="1"/>
        </p:nvSpPr>
        <p:spPr bwMode="auto">
          <a:xfrm>
            <a:off x="1020763" y="1944688"/>
            <a:ext cx="1168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026657" y="3725533"/>
            <a:ext cx="3340555" cy="1066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020308" y="4759168"/>
            <a:ext cx="3346904" cy="653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01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556" r="11839" b="13727"/>
          <a:stretch>
            <a:fillRect/>
          </a:stretch>
        </p:blipFill>
        <p:spPr bwMode="auto">
          <a:xfrm>
            <a:off x="0" y="735013"/>
            <a:ext cx="12192000" cy="54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o 10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</p:grpSpPr>
        <p:sp>
          <p:nvSpPr>
            <p:cNvPr id="6" name="Rectángulo 11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7" name="Rectángulo 12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8" name="CuadroTexto 8"/>
          <p:cNvSpPr txBox="1">
            <a:spLocks noChangeArrowheads="1"/>
          </p:cNvSpPr>
          <p:nvPr userDrawn="1"/>
        </p:nvSpPr>
        <p:spPr bwMode="auto">
          <a:xfrm>
            <a:off x="1020763" y="1944688"/>
            <a:ext cx="1168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026657" y="3725533"/>
            <a:ext cx="3340555" cy="1066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020308" y="4759168"/>
            <a:ext cx="3346904" cy="653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143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490538" y="831148"/>
            <a:ext cx="3257549" cy="11001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479724" y="2630764"/>
            <a:ext cx="3307483" cy="558075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47"/>
          </p:nvPr>
        </p:nvSpPr>
        <p:spPr>
          <a:xfrm>
            <a:off x="467024" y="1988457"/>
            <a:ext cx="3295571" cy="64230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084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o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"/>
          <a:stretch>
            <a:fillRect/>
          </a:stretch>
        </p:blipFill>
        <p:spPr bwMode="auto">
          <a:xfrm>
            <a:off x="3670300" y="571500"/>
            <a:ext cx="83693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Marcador de texto 4"/>
          <p:cNvSpPr>
            <a:spLocks noGrp="1"/>
          </p:cNvSpPr>
          <p:nvPr>
            <p:ph type="body" sz="quarter" idx="20"/>
          </p:nvPr>
        </p:nvSpPr>
        <p:spPr>
          <a:xfrm>
            <a:off x="515937" y="5126570"/>
            <a:ext cx="1867958" cy="6461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490538" y="834121"/>
            <a:ext cx="3416300" cy="17478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2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327573" y="2552297"/>
            <a:ext cx="1834620" cy="41893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4327572" y="2257124"/>
            <a:ext cx="1834621" cy="259637"/>
          </a:xfrm>
          <a:prstGeom prst="rect">
            <a:avLst/>
          </a:prstGeom>
        </p:spPr>
        <p:txBody>
          <a:bodyPr lIns="36000" tIns="0" rIns="0" b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14"/>
          </p:nvPr>
        </p:nvSpPr>
        <p:spPr>
          <a:xfrm>
            <a:off x="4327572" y="3035102"/>
            <a:ext cx="1834623" cy="1356446"/>
          </a:xfrm>
          <a:prstGeom prst="rect">
            <a:avLst/>
          </a:prstGeom>
        </p:spPr>
        <p:txBody>
          <a:bodyPr lIns="36000" tIns="0" rIns="0" bIns="0" anchor="t" anchorCtr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519112" y="4886325"/>
            <a:ext cx="1864783" cy="177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Marcador de texto 4"/>
          <p:cNvSpPr>
            <a:spLocks noGrp="1"/>
          </p:cNvSpPr>
          <p:nvPr>
            <p:ph type="body" sz="quarter" idx="32"/>
          </p:nvPr>
        </p:nvSpPr>
        <p:spPr>
          <a:xfrm>
            <a:off x="503501" y="5740688"/>
            <a:ext cx="1880393" cy="705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Marcador de texto 4"/>
          <p:cNvSpPr>
            <a:spLocks noGrp="1"/>
          </p:cNvSpPr>
          <p:nvPr>
            <p:ph type="body" sz="quarter" idx="33"/>
          </p:nvPr>
        </p:nvSpPr>
        <p:spPr>
          <a:xfrm>
            <a:off x="2676599" y="5126570"/>
            <a:ext cx="2574848" cy="64613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Marcador de texto 4"/>
          <p:cNvSpPr>
            <a:spLocks noGrp="1"/>
          </p:cNvSpPr>
          <p:nvPr>
            <p:ph type="body" sz="quarter" idx="34"/>
          </p:nvPr>
        </p:nvSpPr>
        <p:spPr>
          <a:xfrm>
            <a:off x="2676599" y="4886325"/>
            <a:ext cx="2574848" cy="177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2676603" y="5740688"/>
            <a:ext cx="2574844" cy="705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Marcador de texto 4"/>
          <p:cNvSpPr>
            <a:spLocks noGrp="1"/>
          </p:cNvSpPr>
          <p:nvPr>
            <p:ph type="body" sz="quarter" idx="45"/>
          </p:nvPr>
        </p:nvSpPr>
        <p:spPr>
          <a:xfrm>
            <a:off x="6496124" y="5126570"/>
            <a:ext cx="2574848" cy="64613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Marcador de texto 4"/>
          <p:cNvSpPr>
            <a:spLocks noGrp="1"/>
          </p:cNvSpPr>
          <p:nvPr>
            <p:ph type="body" sz="quarter" idx="46"/>
          </p:nvPr>
        </p:nvSpPr>
        <p:spPr>
          <a:xfrm>
            <a:off x="6496124" y="4886325"/>
            <a:ext cx="2574848" cy="177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Marcador de texto 4"/>
          <p:cNvSpPr>
            <a:spLocks noGrp="1"/>
          </p:cNvSpPr>
          <p:nvPr>
            <p:ph type="body" sz="quarter" idx="47"/>
          </p:nvPr>
        </p:nvSpPr>
        <p:spPr>
          <a:xfrm>
            <a:off x="6496128" y="5740688"/>
            <a:ext cx="2574844" cy="705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48"/>
          </p:nvPr>
        </p:nvSpPr>
        <p:spPr>
          <a:xfrm>
            <a:off x="9620324" y="5126570"/>
            <a:ext cx="1974777" cy="64613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Marcador de texto 4"/>
          <p:cNvSpPr>
            <a:spLocks noGrp="1"/>
          </p:cNvSpPr>
          <p:nvPr>
            <p:ph type="body" sz="quarter" idx="49"/>
          </p:nvPr>
        </p:nvSpPr>
        <p:spPr>
          <a:xfrm>
            <a:off x="9620324" y="4886325"/>
            <a:ext cx="1974777" cy="177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Marcador de texto 4"/>
          <p:cNvSpPr>
            <a:spLocks noGrp="1"/>
          </p:cNvSpPr>
          <p:nvPr>
            <p:ph type="body" sz="quarter" idx="50"/>
          </p:nvPr>
        </p:nvSpPr>
        <p:spPr>
          <a:xfrm>
            <a:off x="9620328" y="5740688"/>
            <a:ext cx="1974773" cy="705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51"/>
          </p:nvPr>
        </p:nvSpPr>
        <p:spPr>
          <a:xfrm>
            <a:off x="10044422" y="1139008"/>
            <a:ext cx="1704664" cy="41893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Marcador de texto 4"/>
          <p:cNvSpPr>
            <a:spLocks noGrp="1"/>
          </p:cNvSpPr>
          <p:nvPr>
            <p:ph type="body" sz="quarter" idx="52"/>
          </p:nvPr>
        </p:nvSpPr>
        <p:spPr>
          <a:xfrm>
            <a:off x="10044421" y="843835"/>
            <a:ext cx="1704665" cy="259637"/>
          </a:xfrm>
          <a:prstGeom prst="rect">
            <a:avLst/>
          </a:prstGeom>
        </p:spPr>
        <p:txBody>
          <a:bodyPr lIns="36000" tIns="0" rIns="0" b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53"/>
          </p:nvPr>
        </p:nvSpPr>
        <p:spPr>
          <a:xfrm>
            <a:off x="10044421" y="1621813"/>
            <a:ext cx="1704667" cy="1356446"/>
          </a:xfrm>
          <a:prstGeom prst="rect">
            <a:avLst/>
          </a:prstGeom>
        </p:spPr>
        <p:txBody>
          <a:bodyPr lIns="36000" tIns="0" rIns="0" bIns="0" anchor="t" anchorCtr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15938" y="2609769"/>
            <a:ext cx="3416300" cy="36145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6734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áficos con D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gráfico 3"/>
          <p:cNvSpPr>
            <a:spLocks noGrp="1"/>
          </p:cNvSpPr>
          <p:nvPr>
            <p:ph type="chart" sz="quarter" idx="10"/>
          </p:nvPr>
        </p:nvSpPr>
        <p:spPr>
          <a:xfrm>
            <a:off x="2006600" y="2632954"/>
            <a:ext cx="2857500" cy="2739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33" name="Marcador de gráfico 3"/>
          <p:cNvSpPr>
            <a:spLocks noGrp="1"/>
          </p:cNvSpPr>
          <p:nvPr>
            <p:ph type="chart" sz="quarter" idx="11"/>
          </p:nvPr>
        </p:nvSpPr>
        <p:spPr>
          <a:xfrm>
            <a:off x="8813800" y="2540000"/>
            <a:ext cx="2794000" cy="283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36" name="Título 1"/>
          <p:cNvSpPr>
            <a:spLocks noGrp="1"/>
          </p:cNvSpPr>
          <p:nvPr>
            <p:ph type="ctrTitle"/>
          </p:nvPr>
        </p:nvSpPr>
        <p:spPr>
          <a:xfrm>
            <a:off x="490538" y="835025"/>
            <a:ext cx="3876675" cy="7807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54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04827" y="1615786"/>
            <a:ext cx="3862386" cy="2239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487362" y="2632954"/>
            <a:ext cx="1346201" cy="4531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515938" y="3086100"/>
            <a:ext cx="1317626" cy="358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Marcador de texto 4"/>
          <p:cNvSpPr>
            <a:spLocks noGrp="1"/>
          </p:cNvSpPr>
          <p:nvPr>
            <p:ph type="body" sz="quarter" idx="29"/>
          </p:nvPr>
        </p:nvSpPr>
        <p:spPr>
          <a:xfrm>
            <a:off x="487363" y="3550259"/>
            <a:ext cx="1346200" cy="499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515938" y="4081619"/>
            <a:ext cx="1317626" cy="356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515938" y="1945807"/>
            <a:ext cx="3851275" cy="3205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Marcador de texto 4"/>
          <p:cNvSpPr>
            <a:spLocks noGrp="1"/>
          </p:cNvSpPr>
          <p:nvPr>
            <p:ph type="body" sz="quarter" idx="38"/>
          </p:nvPr>
        </p:nvSpPr>
        <p:spPr>
          <a:xfrm>
            <a:off x="7204392" y="1909626"/>
            <a:ext cx="4403408" cy="356715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buNone/>
              <a:defRPr lang="es-ES" sz="16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9"/>
          </p:nvPr>
        </p:nvSpPr>
        <p:spPr>
          <a:xfrm>
            <a:off x="7223442" y="2632954"/>
            <a:ext cx="1346201" cy="4531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40"/>
          </p:nvPr>
        </p:nvSpPr>
        <p:spPr>
          <a:xfrm>
            <a:off x="7252018" y="3095625"/>
            <a:ext cx="1317626" cy="358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Marcador de texto 4"/>
          <p:cNvSpPr>
            <a:spLocks noGrp="1"/>
          </p:cNvSpPr>
          <p:nvPr>
            <p:ph type="body" sz="quarter" idx="41"/>
          </p:nvPr>
        </p:nvSpPr>
        <p:spPr>
          <a:xfrm>
            <a:off x="7223443" y="3539734"/>
            <a:ext cx="1346200" cy="5293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42"/>
          </p:nvPr>
        </p:nvSpPr>
        <p:spPr>
          <a:xfrm>
            <a:off x="7252018" y="4088130"/>
            <a:ext cx="1317626" cy="358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Marcador de texto 4"/>
          <p:cNvSpPr>
            <a:spLocks noGrp="1"/>
          </p:cNvSpPr>
          <p:nvPr>
            <p:ph type="body" sz="quarter" idx="43"/>
          </p:nvPr>
        </p:nvSpPr>
        <p:spPr>
          <a:xfrm>
            <a:off x="7223443" y="4522714"/>
            <a:ext cx="1346200" cy="4531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Marcador de texto 4"/>
          <p:cNvSpPr>
            <a:spLocks noGrp="1"/>
          </p:cNvSpPr>
          <p:nvPr>
            <p:ph type="body" sz="quarter" idx="44"/>
          </p:nvPr>
        </p:nvSpPr>
        <p:spPr>
          <a:xfrm>
            <a:off x="7252018" y="4994910"/>
            <a:ext cx="1317626" cy="358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309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s con 5 D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gráfico 3"/>
          <p:cNvSpPr>
            <a:spLocks noGrp="1"/>
          </p:cNvSpPr>
          <p:nvPr>
            <p:ph type="chart" sz="quarter" idx="10"/>
          </p:nvPr>
        </p:nvSpPr>
        <p:spPr>
          <a:xfrm>
            <a:off x="1995489" y="2538249"/>
            <a:ext cx="2857500" cy="283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36" name="Título 1"/>
          <p:cNvSpPr>
            <a:spLocks noGrp="1"/>
          </p:cNvSpPr>
          <p:nvPr>
            <p:ph type="ctrTitle"/>
          </p:nvPr>
        </p:nvSpPr>
        <p:spPr>
          <a:xfrm>
            <a:off x="490539" y="835025"/>
            <a:ext cx="3452812" cy="4141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54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00062" y="1635968"/>
            <a:ext cx="4337051" cy="250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487362" y="2540000"/>
            <a:ext cx="1346201" cy="367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515938" y="2926793"/>
            <a:ext cx="1317626" cy="235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515938" y="1970881"/>
            <a:ext cx="4337051" cy="2954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Marcador de texto 4"/>
          <p:cNvSpPr>
            <a:spLocks noGrp="1"/>
          </p:cNvSpPr>
          <p:nvPr>
            <p:ph type="body" sz="quarter" idx="45"/>
          </p:nvPr>
        </p:nvSpPr>
        <p:spPr>
          <a:xfrm>
            <a:off x="487363" y="3336270"/>
            <a:ext cx="1346200" cy="367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6"/>
          </p:nvPr>
        </p:nvSpPr>
        <p:spPr>
          <a:xfrm>
            <a:off x="515938" y="3727404"/>
            <a:ext cx="1317626" cy="235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Marcador de texto 4"/>
          <p:cNvSpPr>
            <a:spLocks noGrp="1"/>
          </p:cNvSpPr>
          <p:nvPr>
            <p:ph type="body" sz="quarter" idx="47"/>
          </p:nvPr>
        </p:nvSpPr>
        <p:spPr>
          <a:xfrm>
            <a:off x="487363" y="4132540"/>
            <a:ext cx="1346200" cy="367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8"/>
          </p:nvPr>
        </p:nvSpPr>
        <p:spPr>
          <a:xfrm>
            <a:off x="515938" y="4515233"/>
            <a:ext cx="1317626" cy="235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Marcador de texto 4"/>
          <p:cNvSpPr>
            <a:spLocks noGrp="1"/>
          </p:cNvSpPr>
          <p:nvPr>
            <p:ph type="body" sz="quarter" idx="49"/>
          </p:nvPr>
        </p:nvSpPr>
        <p:spPr>
          <a:xfrm>
            <a:off x="487363" y="4928810"/>
            <a:ext cx="1346200" cy="367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aseline="0">
                <a:solidFill>
                  <a:srgbClr val="9BC3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Marcador de texto 4"/>
          <p:cNvSpPr>
            <a:spLocks noGrp="1"/>
          </p:cNvSpPr>
          <p:nvPr>
            <p:ph type="body" sz="quarter" idx="50"/>
          </p:nvPr>
        </p:nvSpPr>
        <p:spPr>
          <a:xfrm>
            <a:off x="528637" y="5318302"/>
            <a:ext cx="1317626" cy="235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Marcador de texto 4"/>
          <p:cNvSpPr>
            <a:spLocks noGrp="1"/>
          </p:cNvSpPr>
          <p:nvPr>
            <p:ph type="body" sz="quarter" idx="51"/>
          </p:nvPr>
        </p:nvSpPr>
        <p:spPr>
          <a:xfrm>
            <a:off x="500062" y="5725082"/>
            <a:ext cx="1346200" cy="367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Marcador de texto 4"/>
          <p:cNvSpPr>
            <a:spLocks noGrp="1"/>
          </p:cNvSpPr>
          <p:nvPr>
            <p:ph type="body" sz="quarter" idx="52"/>
          </p:nvPr>
        </p:nvSpPr>
        <p:spPr>
          <a:xfrm>
            <a:off x="528637" y="6109970"/>
            <a:ext cx="1317626" cy="235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Marcador de gráfico 3"/>
          <p:cNvSpPr>
            <a:spLocks noGrp="1"/>
          </p:cNvSpPr>
          <p:nvPr>
            <p:ph type="chart" sz="quarter" idx="53"/>
          </p:nvPr>
        </p:nvSpPr>
        <p:spPr>
          <a:xfrm>
            <a:off x="8758239" y="2538249"/>
            <a:ext cx="2857500" cy="283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60" name="Marcador de texto 4"/>
          <p:cNvSpPr>
            <a:spLocks noGrp="1"/>
          </p:cNvSpPr>
          <p:nvPr>
            <p:ph type="body" sz="quarter" idx="54"/>
          </p:nvPr>
        </p:nvSpPr>
        <p:spPr>
          <a:xfrm>
            <a:off x="7250112" y="2540000"/>
            <a:ext cx="1346201" cy="367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Marcador de texto 4"/>
          <p:cNvSpPr>
            <a:spLocks noGrp="1"/>
          </p:cNvSpPr>
          <p:nvPr>
            <p:ph type="body" sz="quarter" idx="55"/>
          </p:nvPr>
        </p:nvSpPr>
        <p:spPr>
          <a:xfrm>
            <a:off x="7278688" y="2926793"/>
            <a:ext cx="1317626" cy="235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Marcador de texto 4"/>
          <p:cNvSpPr>
            <a:spLocks noGrp="1"/>
          </p:cNvSpPr>
          <p:nvPr>
            <p:ph type="body" sz="quarter" idx="56"/>
          </p:nvPr>
        </p:nvSpPr>
        <p:spPr>
          <a:xfrm>
            <a:off x="7248526" y="1961356"/>
            <a:ext cx="4367214" cy="2954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Marcador de texto 4"/>
          <p:cNvSpPr>
            <a:spLocks noGrp="1"/>
          </p:cNvSpPr>
          <p:nvPr>
            <p:ph type="body" sz="quarter" idx="57"/>
          </p:nvPr>
        </p:nvSpPr>
        <p:spPr>
          <a:xfrm>
            <a:off x="7250113" y="3337858"/>
            <a:ext cx="1346200" cy="367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Marcador de texto 4"/>
          <p:cNvSpPr>
            <a:spLocks noGrp="1"/>
          </p:cNvSpPr>
          <p:nvPr>
            <p:ph type="body" sz="quarter" idx="58"/>
          </p:nvPr>
        </p:nvSpPr>
        <p:spPr>
          <a:xfrm>
            <a:off x="7278688" y="3723206"/>
            <a:ext cx="1317626" cy="235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Marcador de texto 4"/>
          <p:cNvSpPr>
            <a:spLocks noGrp="1"/>
          </p:cNvSpPr>
          <p:nvPr>
            <p:ph type="body" sz="quarter" idx="59"/>
          </p:nvPr>
        </p:nvSpPr>
        <p:spPr>
          <a:xfrm>
            <a:off x="7250113" y="4135716"/>
            <a:ext cx="1346200" cy="367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Marcador de texto 4"/>
          <p:cNvSpPr>
            <a:spLocks noGrp="1"/>
          </p:cNvSpPr>
          <p:nvPr>
            <p:ph type="body" sz="quarter" idx="60"/>
          </p:nvPr>
        </p:nvSpPr>
        <p:spPr>
          <a:xfrm>
            <a:off x="7278688" y="4523092"/>
            <a:ext cx="1317626" cy="235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Marcador de texto 4"/>
          <p:cNvSpPr>
            <a:spLocks noGrp="1"/>
          </p:cNvSpPr>
          <p:nvPr>
            <p:ph type="body" sz="quarter" idx="61"/>
          </p:nvPr>
        </p:nvSpPr>
        <p:spPr>
          <a:xfrm>
            <a:off x="7250113" y="4933574"/>
            <a:ext cx="1346200" cy="367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aseline="0">
                <a:solidFill>
                  <a:srgbClr val="9BC3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Marcador de texto 4"/>
          <p:cNvSpPr>
            <a:spLocks noGrp="1"/>
          </p:cNvSpPr>
          <p:nvPr>
            <p:ph type="body" sz="quarter" idx="62"/>
          </p:nvPr>
        </p:nvSpPr>
        <p:spPr>
          <a:xfrm>
            <a:off x="7278688" y="5321468"/>
            <a:ext cx="1317626" cy="235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Marcador de texto 4"/>
          <p:cNvSpPr>
            <a:spLocks noGrp="1"/>
          </p:cNvSpPr>
          <p:nvPr>
            <p:ph type="body" sz="quarter" idx="63"/>
          </p:nvPr>
        </p:nvSpPr>
        <p:spPr>
          <a:xfrm>
            <a:off x="7250113" y="5731432"/>
            <a:ext cx="1346200" cy="367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Marcador de texto 4"/>
          <p:cNvSpPr>
            <a:spLocks noGrp="1"/>
          </p:cNvSpPr>
          <p:nvPr>
            <p:ph type="body" sz="quarter" idx="64"/>
          </p:nvPr>
        </p:nvSpPr>
        <p:spPr>
          <a:xfrm>
            <a:off x="7278688" y="6116320"/>
            <a:ext cx="1317626" cy="235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133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áficos_Latino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0" t="56946" r="61993"/>
          <a:stretch>
            <a:fillRect/>
          </a:stretch>
        </p:blipFill>
        <p:spPr bwMode="auto">
          <a:xfrm>
            <a:off x="1228725" y="3513138"/>
            <a:ext cx="183197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gráfico 3"/>
          <p:cNvSpPr>
            <a:spLocks noGrp="1"/>
          </p:cNvSpPr>
          <p:nvPr>
            <p:ph type="chart" sz="quarter" idx="10"/>
          </p:nvPr>
        </p:nvSpPr>
        <p:spPr>
          <a:xfrm>
            <a:off x="4767368" y="1681979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36" name="Título 1"/>
          <p:cNvSpPr>
            <a:spLocks noGrp="1"/>
          </p:cNvSpPr>
          <p:nvPr>
            <p:ph type="ctrTitle"/>
          </p:nvPr>
        </p:nvSpPr>
        <p:spPr>
          <a:xfrm>
            <a:off x="490538" y="835025"/>
            <a:ext cx="2724533" cy="116475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54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15938" y="1999783"/>
            <a:ext cx="2699134" cy="3931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4367213" y="869266"/>
            <a:ext cx="3943985" cy="2496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Marcador de texto 4"/>
          <p:cNvSpPr>
            <a:spLocks noGrp="1"/>
          </p:cNvSpPr>
          <p:nvPr>
            <p:ph type="body" sz="quarter" idx="57"/>
          </p:nvPr>
        </p:nvSpPr>
        <p:spPr>
          <a:xfrm>
            <a:off x="4760399" y="1267756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posición de imagen 5"/>
          <p:cNvSpPr>
            <a:spLocks noGrp="1"/>
          </p:cNvSpPr>
          <p:nvPr>
            <p:ph type="pic" sz="quarter" idx="64"/>
          </p:nvPr>
        </p:nvSpPr>
        <p:spPr>
          <a:xfrm>
            <a:off x="4367211" y="1280556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20" name="Marcador de gráfico 3"/>
          <p:cNvSpPr>
            <a:spLocks noGrp="1"/>
          </p:cNvSpPr>
          <p:nvPr>
            <p:ph type="chart" sz="quarter" idx="65"/>
          </p:nvPr>
        </p:nvSpPr>
        <p:spPr>
          <a:xfrm>
            <a:off x="8684850" y="1681979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21" name="Marcador de texto 4"/>
          <p:cNvSpPr>
            <a:spLocks noGrp="1"/>
          </p:cNvSpPr>
          <p:nvPr>
            <p:ph type="body" sz="quarter" idx="66"/>
          </p:nvPr>
        </p:nvSpPr>
        <p:spPr>
          <a:xfrm>
            <a:off x="8677881" y="1267756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Marcador de posición de imagen 5"/>
          <p:cNvSpPr>
            <a:spLocks noGrp="1"/>
          </p:cNvSpPr>
          <p:nvPr>
            <p:ph type="pic" sz="quarter" idx="67"/>
          </p:nvPr>
        </p:nvSpPr>
        <p:spPr>
          <a:xfrm>
            <a:off x="8284693" y="1280556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23" name="Marcador de gráfico 3"/>
          <p:cNvSpPr>
            <a:spLocks noGrp="1"/>
          </p:cNvSpPr>
          <p:nvPr>
            <p:ph type="chart" sz="quarter" idx="68"/>
          </p:nvPr>
        </p:nvSpPr>
        <p:spPr>
          <a:xfrm>
            <a:off x="4767368" y="4261550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69"/>
          </p:nvPr>
        </p:nvSpPr>
        <p:spPr>
          <a:xfrm>
            <a:off x="4760399" y="3847327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Marcador de posición de imagen 5"/>
          <p:cNvSpPr>
            <a:spLocks noGrp="1"/>
          </p:cNvSpPr>
          <p:nvPr>
            <p:ph type="pic" sz="quarter" idx="70"/>
          </p:nvPr>
        </p:nvSpPr>
        <p:spPr>
          <a:xfrm>
            <a:off x="4367211" y="3860127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26" name="Marcador de gráfico 3"/>
          <p:cNvSpPr>
            <a:spLocks noGrp="1"/>
          </p:cNvSpPr>
          <p:nvPr>
            <p:ph type="chart" sz="quarter" idx="71"/>
          </p:nvPr>
        </p:nvSpPr>
        <p:spPr>
          <a:xfrm>
            <a:off x="8684850" y="4261550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72"/>
          </p:nvPr>
        </p:nvSpPr>
        <p:spPr>
          <a:xfrm>
            <a:off x="8677881" y="3847327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Marcador de posición de imagen 5"/>
          <p:cNvSpPr>
            <a:spLocks noGrp="1"/>
          </p:cNvSpPr>
          <p:nvPr>
            <p:ph type="pic" sz="quarter" idx="73"/>
          </p:nvPr>
        </p:nvSpPr>
        <p:spPr>
          <a:xfrm>
            <a:off x="8284693" y="3860127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37" name="Marcador de texto 4"/>
          <p:cNvSpPr>
            <a:spLocks noGrp="1"/>
          </p:cNvSpPr>
          <p:nvPr>
            <p:ph type="body" sz="quarter" idx="74"/>
          </p:nvPr>
        </p:nvSpPr>
        <p:spPr>
          <a:xfrm>
            <a:off x="515937" y="2393550"/>
            <a:ext cx="3404174" cy="321075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751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áficos_Euro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9" t="10442" r="31400" b="50751"/>
          <a:stretch>
            <a:fillRect/>
          </a:stretch>
        </p:blipFill>
        <p:spPr bwMode="auto">
          <a:xfrm>
            <a:off x="490538" y="3389313"/>
            <a:ext cx="34290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ángulo 28"/>
          <p:cNvSpPr/>
          <p:nvPr userDrawn="1"/>
        </p:nvSpPr>
        <p:spPr>
          <a:xfrm rot="10800000">
            <a:off x="2422525" y="3416300"/>
            <a:ext cx="1585913" cy="26050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Marcador de gráfico 3"/>
          <p:cNvSpPr>
            <a:spLocks noGrp="1"/>
          </p:cNvSpPr>
          <p:nvPr>
            <p:ph type="chart" sz="quarter" idx="10"/>
          </p:nvPr>
        </p:nvSpPr>
        <p:spPr>
          <a:xfrm>
            <a:off x="4767368" y="1681979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36" name="Título 1"/>
          <p:cNvSpPr>
            <a:spLocks noGrp="1"/>
          </p:cNvSpPr>
          <p:nvPr>
            <p:ph type="ctrTitle"/>
          </p:nvPr>
        </p:nvSpPr>
        <p:spPr>
          <a:xfrm>
            <a:off x="490538" y="835025"/>
            <a:ext cx="2724533" cy="116475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54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15938" y="1999783"/>
            <a:ext cx="2699134" cy="3931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4367213" y="869266"/>
            <a:ext cx="3943985" cy="2496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Marcador de texto 4"/>
          <p:cNvSpPr>
            <a:spLocks noGrp="1"/>
          </p:cNvSpPr>
          <p:nvPr>
            <p:ph type="body" sz="quarter" idx="57"/>
          </p:nvPr>
        </p:nvSpPr>
        <p:spPr>
          <a:xfrm>
            <a:off x="4760399" y="1267756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posición de imagen 5"/>
          <p:cNvSpPr>
            <a:spLocks noGrp="1"/>
          </p:cNvSpPr>
          <p:nvPr>
            <p:ph type="pic" sz="quarter" idx="64"/>
          </p:nvPr>
        </p:nvSpPr>
        <p:spPr>
          <a:xfrm>
            <a:off x="4367211" y="1280556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20" name="Marcador de gráfico 3"/>
          <p:cNvSpPr>
            <a:spLocks noGrp="1"/>
          </p:cNvSpPr>
          <p:nvPr>
            <p:ph type="chart" sz="quarter" idx="65"/>
          </p:nvPr>
        </p:nvSpPr>
        <p:spPr>
          <a:xfrm>
            <a:off x="8684850" y="1681979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21" name="Marcador de texto 4"/>
          <p:cNvSpPr>
            <a:spLocks noGrp="1"/>
          </p:cNvSpPr>
          <p:nvPr>
            <p:ph type="body" sz="quarter" idx="66"/>
          </p:nvPr>
        </p:nvSpPr>
        <p:spPr>
          <a:xfrm>
            <a:off x="8677881" y="1267756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Marcador de posición de imagen 5"/>
          <p:cNvSpPr>
            <a:spLocks noGrp="1"/>
          </p:cNvSpPr>
          <p:nvPr>
            <p:ph type="pic" sz="quarter" idx="67"/>
          </p:nvPr>
        </p:nvSpPr>
        <p:spPr>
          <a:xfrm>
            <a:off x="8284693" y="1280556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23" name="Marcador de gráfico 3"/>
          <p:cNvSpPr>
            <a:spLocks noGrp="1"/>
          </p:cNvSpPr>
          <p:nvPr>
            <p:ph type="chart" sz="quarter" idx="68"/>
          </p:nvPr>
        </p:nvSpPr>
        <p:spPr>
          <a:xfrm>
            <a:off x="4767368" y="4261550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69"/>
          </p:nvPr>
        </p:nvSpPr>
        <p:spPr>
          <a:xfrm>
            <a:off x="4760399" y="3847327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Marcador de posición de imagen 5"/>
          <p:cNvSpPr>
            <a:spLocks noGrp="1"/>
          </p:cNvSpPr>
          <p:nvPr>
            <p:ph type="pic" sz="quarter" idx="70"/>
          </p:nvPr>
        </p:nvSpPr>
        <p:spPr>
          <a:xfrm>
            <a:off x="4367211" y="3860127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26" name="Marcador de gráfico 3"/>
          <p:cNvSpPr>
            <a:spLocks noGrp="1"/>
          </p:cNvSpPr>
          <p:nvPr>
            <p:ph type="chart" sz="quarter" idx="71"/>
          </p:nvPr>
        </p:nvSpPr>
        <p:spPr>
          <a:xfrm>
            <a:off x="8684850" y="4261550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72"/>
          </p:nvPr>
        </p:nvSpPr>
        <p:spPr>
          <a:xfrm>
            <a:off x="8677881" y="3847327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Marcador de posición de imagen 5"/>
          <p:cNvSpPr>
            <a:spLocks noGrp="1"/>
          </p:cNvSpPr>
          <p:nvPr>
            <p:ph type="pic" sz="quarter" idx="73"/>
          </p:nvPr>
        </p:nvSpPr>
        <p:spPr>
          <a:xfrm>
            <a:off x="8284693" y="3860127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37" name="Marcador de texto 4"/>
          <p:cNvSpPr>
            <a:spLocks noGrp="1"/>
          </p:cNvSpPr>
          <p:nvPr>
            <p:ph type="body" sz="quarter" idx="74"/>
          </p:nvPr>
        </p:nvSpPr>
        <p:spPr>
          <a:xfrm>
            <a:off x="515937" y="2393550"/>
            <a:ext cx="3404174" cy="628783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8942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áficos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28"/>
          <p:cNvSpPr/>
          <p:nvPr userDrawn="1"/>
        </p:nvSpPr>
        <p:spPr>
          <a:xfrm rot="10800000">
            <a:off x="2287588" y="3416300"/>
            <a:ext cx="1585912" cy="26050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Marcador de gráfico 3"/>
          <p:cNvSpPr>
            <a:spLocks noGrp="1"/>
          </p:cNvSpPr>
          <p:nvPr>
            <p:ph type="chart" sz="quarter" idx="10"/>
          </p:nvPr>
        </p:nvSpPr>
        <p:spPr>
          <a:xfrm>
            <a:off x="4767368" y="1681979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36" name="Título 1"/>
          <p:cNvSpPr>
            <a:spLocks noGrp="1"/>
          </p:cNvSpPr>
          <p:nvPr>
            <p:ph type="ctrTitle"/>
          </p:nvPr>
        </p:nvSpPr>
        <p:spPr>
          <a:xfrm>
            <a:off x="490538" y="835025"/>
            <a:ext cx="2724533" cy="116475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54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15938" y="1999783"/>
            <a:ext cx="2699134" cy="3931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4367213" y="869266"/>
            <a:ext cx="3943985" cy="2496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Marcador de texto 4"/>
          <p:cNvSpPr>
            <a:spLocks noGrp="1"/>
          </p:cNvSpPr>
          <p:nvPr>
            <p:ph type="body" sz="quarter" idx="57"/>
          </p:nvPr>
        </p:nvSpPr>
        <p:spPr>
          <a:xfrm>
            <a:off x="4760399" y="1267756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posición de imagen 5"/>
          <p:cNvSpPr>
            <a:spLocks noGrp="1"/>
          </p:cNvSpPr>
          <p:nvPr>
            <p:ph type="pic" sz="quarter" idx="64"/>
          </p:nvPr>
        </p:nvSpPr>
        <p:spPr>
          <a:xfrm>
            <a:off x="4367211" y="1280556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20" name="Marcador de gráfico 3"/>
          <p:cNvSpPr>
            <a:spLocks noGrp="1"/>
          </p:cNvSpPr>
          <p:nvPr>
            <p:ph type="chart" sz="quarter" idx="65"/>
          </p:nvPr>
        </p:nvSpPr>
        <p:spPr>
          <a:xfrm>
            <a:off x="8684850" y="1681979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21" name="Marcador de texto 4"/>
          <p:cNvSpPr>
            <a:spLocks noGrp="1"/>
          </p:cNvSpPr>
          <p:nvPr>
            <p:ph type="body" sz="quarter" idx="66"/>
          </p:nvPr>
        </p:nvSpPr>
        <p:spPr>
          <a:xfrm>
            <a:off x="8677881" y="1267756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Marcador de posición de imagen 5"/>
          <p:cNvSpPr>
            <a:spLocks noGrp="1"/>
          </p:cNvSpPr>
          <p:nvPr>
            <p:ph type="pic" sz="quarter" idx="67"/>
          </p:nvPr>
        </p:nvSpPr>
        <p:spPr>
          <a:xfrm>
            <a:off x="8284693" y="1280556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23" name="Marcador de gráfico 3"/>
          <p:cNvSpPr>
            <a:spLocks noGrp="1"/>
          </p:cNvSpPr>
          <p:nvPr>
            <p:ph type="chart" sz="quarter" idx="68"/>
          </p:nvPr>
        </p:nvSpPr>
        <p:spPr>
          <a:xfrm>
            <a:off x="4767368" y="4261550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69"/>
          </p:nvPr>
        </p:nvSpPr>
        <p:spPr>
          <a:xfrm>
            <a:off x="4760399" y="3847327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Marcador de posición de imagen 5"/>
          <p:cNvSpPr>
            <a:spLocks noGrp="1"/>
          </p:cNvSpPr>
          <p:nvPr>
            <p:ph type="pic" sz="quarter" idx="70"/>
          </p:nvPr>
        </p:nvSpPr>
        <p:spPr>
          <a:xfrm>
            <a:off x="4367211" y="3860127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26" name="Marcador de gráfico 3"/>
          <p:cNvSpPr>
            <a:spLocks noGrp="1"/>
          </p:cNvSpPr>
          <p:nvPr>
            <p:ph type="chart" sz="quarter" idx="71"/>
          </p:nvPr>
        </p:nvSpPr>
        <p:spPr>
          <a:xfrm>
            <a:off x="8684850" y="4261550"/>
            <a:ext cx="3070225" cy="198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72"/>
          </p:nvPr>
        </p:nvSpPr>
        <p:spPr>
          <a:xfrm>
            <a:off x="8677881" y="3847327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Marcador de posición de imagen 5"/>
          <p:cNvSpPr>
            <a:spLocks noGrp="1"/>
          </p:cNvSpPr>
          <p:nvPr>
            <p:ph type="pic" sz="quarter" idx="73"/>
          </p:nvPr>
        </p:nvSpPr>
        <p:spPr>
          <a:xfrm>
            <a:off x="8284693" y="3860127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endParaRPr lang="es-ES" noProof="0"/>
          </a:p>
        </p:txBody>
      </p:sp>
      <p:sp>
        <p:nvSpPr>
          <p:cNvPr id="37" name="Marcador de texto 4"/>
          <p:cNvSpPr>
            <a:spLocks noGrp="1"/>
          </p:cNvSpPr>
          <p:nvPr>
            <p:ph type="body" sz="quarter" idx="74"/>
          </p:nvPr>
        </p:nvSpPr>
        <p:spPr>
          <a:xfrm>
            <a:off x="515937" y="2393550"/>
            <a:ext cx="3404174" cy="628783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sz="quarter" idx="75"/>
          </p:nvPr>
        </p:nvSpPr>
        <p:spPr>
          <a:xfrm>
            <a:off x="515938" y="3282950"/>
            <a:ext cx="3403600" cy="2954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4337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Gráficos con D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gráfico 3"/>
          <p:cNvSpPr>
            <a:spLocks noGrp="1"/>
          </p:cNvSpPr>
          <p:nvPr>
            <p:ph type="chart" sz="quarter" idx="11"/>
          </p:nvPr>
        </p:nvSpPr>
        <p:spPr>
          <a:xfrm>
            <a:off x="4449234" y="2632286"/>
            <a:ext cx="1636748" cy="1641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52" name="Marcador de texto 4"/>
          <p:cNvSpPr>
            <a:spLocks noGrp="1"/>
          </p:cNvSpPr>
          <p:nvPr>
            <p:ph type="body" sz="quarter" idx="23"/>
          </p:nvPr>
        </p:nvSpPr>
        <p:spPr>
          <a:xfrm>
            <a:off x="7190267" y="4931983"/>
            <a:ext cx="1338349" cy="356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25"/>
          </p:nvPr>
        </p:nvSpPr>
        <p:spPr>
          <a:xfrm>
            <a:off x="9664931" y="4931983"/>
            <a:ext cx="1338349" cy="356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Marcador de gráfico 3"/>
          <p:cNvSpPr>
            <a:spLocks noGrp="1"/>
          </p:cNvSpPr>
          <p:nvPr>
            <p:ph type="chart" sz="quarter" idx="26"/>
          </p:nvPr>
        </p:nvSpPr>
        <p:spPr>
          <a:xfrm>
            <a:off x="6941820" y="2632286"/>
            <a:ext cx="1586796" cy="1641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/>
          </a:p>
        </p:txBody>
      </p:sp>
      <p:sp>
        <p:nvSpPr>
          <p:cNvPr id="22" name="Marcador de gráfico 3"/>
          <p:cNvSpPr>
            <a:spLocks noGrp="1"/>
          </p:cNvSpPr>
          <p:nvPr>
            <p:ph type="chart" sz="quarter" idx="27"/>
          </p:nvPr>
        </p:nvSpPr>
        <p:spPr>
          <a:xfrm>
            <a:off x="9464040" y="2632286"/>
            <a:ext cx="1539240" cy="1641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/>
          </a:p>
        </p:txBody>
      </p:sp>
      <p:sp>
        <p:nvSpPr>
          <p:cNvPr id="15" name="Título 1"/>
          <p:cNvSpPr>
            <a:spLocks noGrp="1"/>
          </p:cNvSpPr>
          <p:nvPr>
            <p:ph type="ctrTitle"/>
          </p:nvPr>
        </p:nvSpPr>
        <p:spPr>
          <a:xfrm>
            <a:off x="490538" y="830263"/>
            <a:ext cx="3876675" cy="4143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rgbClr val="96090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6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490538" y="1618492"/>
            <a:ext cx="3876675" cy="278846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32"/>
          </p:nvPr>
        </p:nvSpPr>
        <p:spPr>
          <a:xfrm>
            <a:off x="4747633" y="4393957"/>
            <a:ext cx="1324061" cy="499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Marcador de texto 4"/>
          <p:cNvSpPr>
            <a:spLocks noGrp="1"/>
          </p:cNvSpPr>
          <p:nvPr>
            <p:ph type="body" sz="quarter" idx="33"/>
          </p:nvPr>
        </p:nvSpPr>
        <p:spPr>
          <a:xfrm>
            <a:off x="4747633" y="4946497"/>
            <a:ext cx="1338349" cy="356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Marcador de texto 4"/>
          <p:cNvSpPr>
            <a:spLocks noGrp="1"/>
          </p:cNvSpPr>
          <p:nvPr>
            <p:ph type="body" sz="quarter" idx="39"/>
          </p:nvPr>
        </p:nvSpPr>
        <p:spPr>
          <a:xfrm>
            <a:off x="7190267" y="4393957"/>
            <a:ext cx="1338349" cy="499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Marcador de texto 4"/>
          <p:cNvSpPr>
            <a:spLocks noGrp="1"/>
          </p:cNvSpPr>
          <p:nvPr>
            <p:ph type="body" sz="quarter" idx="41"/>
          </p:nvPr>
        </p:nvSpPr>
        <p:spPr>
          <a:xfrm>
            <a:off x="9664931" y="4393957"/>
            <a:ext cx="1338349" cy="499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463550" y="1954870"/>
            <a:ext cx="3050260" cy="4347735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4440238" y="1973920"/>
            <a:ext cx="2640866" cy="3219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727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17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</p:grpSpPr>
        <p:sp>
          <p:nvSpPr>
            <p:cNvPr id="8" name="Rectángulo 18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9" name="Rectángulo 19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10" name="CuadroTexto 2"/>
          <p:cNvSpPr txBox="1">
            <a:spLocks noChangeArrowheads="1"/>
          </p:cNvSpPr>
          <p:nvPr userDrawn="1"/>
        </p:nvSpPr>
        <p:spPr bwMode="auto">
          <a:xfrm>
            <a:off x="2255838" y="2954338"/>
            <a:ext cx="1168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20"/>
          <p:cNvSpPr txBox="1">
            <a:spLocks noChangeArrowheads="1"/>
          </p:cNvSpPr>
          <p:nvPr userDrawn="1"/>
        </p:nvSpPr>
        <p:spPr bwMode="auto">
          <a:xfrm>
            <a:off x="4438650" y="2452688"/>
            <a:ext cx="11699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21"/>
          <p:cNvSpPr txBox="1">
            <a:spLocks noChangeArrowheads="1"/>
          </p:cNvSpPr>
          <p:nvPr userDrawn="1"/>
        </p:nvSpPr>
        <p:spPr bwMode="auto">
          <a:xfrm>
            <a:off x="6640513" y="1951038"/>
            <a:ext cx="1168400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22"/>
          <p:cNvSpPr txBox="1">
            <a:spLocks noChangeArrowheads="1"/>
          </p:cNvSpPr>
          <p:nvPr userDrawn="1"/>
        </p:nvSpPr>
        <p:spPr bwMode="auto">
          <a:xfrm>
            <a:off x="8812213" y="1522413"/>
            <a:ext cx="11699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2251789" y="4693414"/>
            <a:ext cx="2164126" cy="674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4439364" y="4194088"/>
            <a:ext cx="2159000" cy="720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621813" y="3727833"/>
            <a:ext cx="2159000" cy="698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8813787" y="3261338"/>
            <a:ext cx="2159000" cy="745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4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áficos con D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gráfico 3"/>
          <p:cNvSpPr>
            <a:spLocks noGrp="1"/>
          </p:cNvSpPr>
          <p:nvPr>
            <p:ph type="chart" sz="quarter" idx="11"/>
          </p:nvPr>
        </p:nvSpPr>
        <p:spPr>
          <a:xfrm>
            <a:off x="4103575" y="2849009"/>
            <a:ext cx="2585097" cy="2609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/>
          </a:p>
        </p:txBody>
      </p:sp>
      <p:sp>
        <p:nvSpPr>
          <p:cNvPr id="41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460376" y="1917457"/>
            <a:ext cx="2974112" cy="4404198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aseline="0">
                <a:solidFill>
                  <a:schemeClr val="tx1"/>
                </a:solidFill>
                <a:latin typeface="Santander text" panose="020B05040202010201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4344273" y="1934863"/>
            <a:ext cx="2816963" cy="3219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Marcador de gráfico 3"/>
          <p:cNvSpPr>
            <a:spLocks noGrp="1"/>
          </p:cNvSpPr>
          <p:nvPr>
            <p:ph type="chart" sz="quarter" idx="26"/>
          </p:nvPr>
        </p:nvSpPr>
        <p:spPr>
          <a:xfrm>
            <a:off x="7124698" y="2946400"/>
            <a:ext cx="825502" cy="74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/>
          </a:p>
        </p:txBody>
      </p:sp>
      <p:sp>
        <p:nvSpPr>
          <p:cNvPr id="22" name="Marcador de gráfico 3"/>
          <p:cNvSpPr>
            <a:spLocks noGrp="1"/>
          </p:cNvSpPr>
          <p:nvPr>
            <p:ph type="chart" sz="quarter" idx="27"/>
          </p:nvPr>
        </p:nvSpPr>
        <p:spPr>
          <a:xfrm>
            <a:off x="8874247" y="2589599"/>
            <a:ext cx="345953" cy="356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19" name="Marcador de gráfico 3"/>
          <p:cNvSpPr>
            <a:spLocks noGrp="1"/>
          </p:cNvSpPr>
          <p:nvPr>
            <p:ph type="chart" sz="quarter" idx="30"/>
          </p:nvPr>
        </p:nvSpPr>
        <p:spPr>
          <a:xfrm>
            <a:off x="10561079" y="1917457"/>
            <a:ext cx="335521" cy="356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/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36"/>
          </p:nvPr>
        </p:nvSpPr>
        <p:spPr>
          <a:xfrm>
            <a:off x="4988668" y="5527811"/>
            <a:ext cx="1361210" cy="4157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7"/>
          </p:nvPr>
        </p:nvSpPr>
        <p:spPr>
          <a:xfrm>
            <a:off x="5011530" y="5986462"/>
            <a:ext cx="1338348" cy="356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ítulo 1"/>
          <p:cNvSpPr>
            <a:spLocks noGrp="1"/>
          </p:cNvSpPr>
          <p:nvPr>
            <p:ph type="ctrTitle"/>
          </p:nvPr>
        </p:nvSpPr>
        <p:spPr>
          <a:xfrm>
            <a:off x="492125" y="830263"/>
            <a:ext cx="3866410" cy="4143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rgbClr val="96090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45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492126" y="1590078"/>
            <a:ext cx="3866410" cy="321988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Marcador de texto 4"/>
          <p:cNvSpPr>
            <a:spLocks noGrp="1"/>
          </p:cNvSpPr>
          <p:nvPr>
            <p:ph type="body" sz="quarter" idx="44"/>
          </p:nvPr>
        </p:nvSpPr>
        <p:spPr>
          <a:xfrm>
            <a:off x="7138374" y="3772898"/>
            <a:ext cx="1361210" cy="4157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45"/>
          </p:nvPr>
        </p:nvSpPr>
        <p:spPr>
          <a:xfrm>
            <a:off x="7161236" y="4231549"/>
            <a:ext cx="1338348" cy="356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Marcador de texto 4"/>
          <p:cNvSpPr>
            <a:spLocks noGrp="1"/>
          </p:cNvSpPr>
          <p:nvPr>
            <p:ph type="body" sz="quarter" idx="46"/>
          </p:nvPr>
        </p:nvSpPr>
        <p:spPr>
          <a:xfrm>
            <a:off x="8838685" y="3005494"/>
            <a:ext cx="1361210" cy="4157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47"/>
          </p:nvPr>
        </p:nvSpPr>
        <p:spPr>
          <a:xfrm>
            <a:off x="8861547" y="3464145"/>
            <a:ext cx="1338348" cy="356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8"/>
          </p:nvPr>
        </p:nvSpPr>
        <p:spPr>
          <a:xfrm>
            <a:off x="10502615" y="2362472"/>
            <a:ext cx="1361209" cy="4157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aseline="0">
                <a:solidFill>
                  <a:srgbClr val="9BC3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Marcador de texto 4"/>
          <p:cNvSpPr>
            <a:spLocks noGrp="1"/>
          </p:cNvSpPr>
          <p:nvPr>
            <p:ph type="body" sz="quarter" idx="49"/>
          </p:nvPr>
        </p:nvSpPr>
        <p:spPr>
          <a:xfrm>
            <a:off x="10525477" y="2821123"/>
            <a:ext cx="1338348" cy="356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4984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abla 3"/>
          <p:cNvSpPr>
            <a:spLocks noGrp="1"/>
          </p:cNvSpPr>
          <p:nvPr>
            <p:ph type="tbl" sz="quarter" idx="10"/>
          </p:nvPr>
        </p:nvSpPr>
        <p:spPr>
          <a:xfrm>
            <a:off x="4383088" y="1270000"/>
            <a:ext cx="7329487" cy="36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4329739" y="5158714"/>
            <a:ext cx="7436183" cy="14502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42"/>
          </p:nvPr>
        </p:nvSpPr>
        <p:spPr>
          <a:xfrm>
            <a:off x="515938" y="5399771"/>
            <a:ext cx="1792292" cy="665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43"/>
          </p:nvPr>
        </p:nvSpPr>
        <p:spPr>
          <a:xfrm>
            <a:off x="515936" y="6099452"/>
            <a:ext cx="1792294" cy="356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Marcador de texto 4"/>
          <p:cNvSpPr>
            <a:spLocks noGrp="1"/>
          </p:cNvSpPr>
          <p:nvPr>
            <p:ph type="body" sz="quarter" idx="44"/>
          </p:nvPr>
        </p:nvSpPr>
        <p:spPr>
          <a:xfrm>
            <a:off x="515936" y="5158713"/>
            <a:ext cx="1792295" cy="2410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ítulo 1"/>
          <p:cNvSpPr>
            <a:spLocks noGrp="1"/>
          </p:cNvSpPr>
          <p:nvPr>
            <p:ph type="ctrTitle"/>
          </p:nvPr>
        </p:nvSpPr>
        <p:spPr>
          <a:xfrm>
            <a:off x="493077" y="829878"/>
            <a:ext cx="2967491" cy="311764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45"/>
          </p:nvPr>
        </p:nvSpPr>
        <p:spPr>
          <a:xfrm>
            <a:off x="4383088" y="843848"/>
            <a:ext cx="7329487" cy="3219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1164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>
          <a:xfrm>
            <a:off x="4367213" y="888297"/>
            <a:ext cx="7273925" cy="22699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/>
          </p:nvPr>
        </p:nvSpPr>
        <p:spPr>
          <a:xfrm>
            <a:off x="4367213" y="3157538"/>
            <a:ext cx="7273925" cy="18494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accent1"/>
              </a:buClr>
              <a:buFont typeface="Calibri" panose="020F050202020403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15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4367213" y="5169354"/>
            <a:ext cx="7273925" cy="11153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493711" y="831148"/>
            <a:ext cx="3356505" cy="17478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34127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490538" y="831148"/>
            <a:ext cx="3257549" cy="11001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tabla 2"/>
          <p:cNvSpPr>
            <a:spLocks noGrp="1"/>
          </p:cNvSpPr>
          <p:nvPr>
            <p:ph type="tbl" sz="quarter" idx="46"/>
          </p:nvPr>
        </p:nvSpPr>
        <p:spPr>
          <a:xfrm>
            <a:off x="4383088" y="1654175"/>
            <a:ext cx="7366000" cy="46351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/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479724" y="2630764"/>
            <a:ext cx="3307483" cy="558075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Marcador de texto 5"/>
          <p:cNvSpPr>
            <a:spLocks noGrp="1"/>
          </p:cNvSpPr>
          <p:nvPr>
            <p:ph type="body" sz="quarter" idx="25"/>
          </p:nvPr>
        </p:nvSpPr>
        <p:spPr>
          <a:xfrm>
            <a:off x="515939" y="5759400"/>
            <a:ext cx="2352388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515937" y="4855982"/>
            <a:ext cx="2352388" cy="22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Marcador de texto 4"/>
          <p:cNvSpPr>
            <a:spLocks noGrp="1"/>
          </p:cNvSpPr>
          <p:nvPr>
            <p:ph type="body" sz="quarter" idx="22"/>
          </p:nvPr>
        </p:nvSpPr>
        <p:spPr>
          <a:xfrm>
            <a:off x="515936" y="5155218"/>
            <a:ext cx="2352389" cy="61048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47"/>
          </p:nvPr>
        </p:nvSpPr>
        <p:spPr>
          <a:xfrm>
            <a:off x="467024" y="1988457"/>
            <a:ext cx="3295571" cy="64230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9417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o y 2 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490538" y="831148"/>
            <a:ext cx="3257549" cy="11001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tabla 2"/>
          <p:cNvSpPr>
            <a:spLocks noGrp="1"/>
          </p:cNvSpPr>
          <p:nvPr>
            <p:ph type="tbl" sz="quarter" idx="46"/>
          </p:nvPr>
        </p:nvSpPr>
        <p:spPr>
          <a:xfrm>
            <a:off x="4383088" y="4339644"/>
            <a:ext cx="2046741" cy="15241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/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479724" y="2630764"/>
            <a:ext cx="3307483" cy="558075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Marcador de texto 5"/>
          <p:cNvSpPr>
            <a:spLocks noGrp="1"/>
          </p:cNvSpPr>
          <p:nvPr>
            <p:ph type="body" sz="quarter" idx="25"/>
          </p:nvPr>
        </p:nvSpPr>
        <p:spPr>
          <a:xfrm>
            <a:off x="515939" y="5749875"/>
            <a:ext cx="2352388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515937" y="4855982"/>
            <a:ext cx="2352388" cy="22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Marcador de texto 4"/>
          <p:cNvSpPr>
            <a:spLocks noGrp="1"/>
          </p:cNvSpPr>
          <p:nvPr>
            <p:ph type="body" sz="quarter" idx="22"/>
          </p:nvPr>
        </p:nvSpPr>
        <p:spPr>
          <a:xfrm>
            <a:off x="515936" y="5117118"/>
            <a:ext cx="2352389" cy="61048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47"/>
          </p:nvPr>
        </p:nvSpPr>
        <p:spPr>
          <a:xfrm>
            <a:off x="467024" y="1988457"/>
            <a:ext cx="3295571" cy="64230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Marcador de texto 4"/>
          <p:cNvSpPr>
            <a:spLocks noGrp="1"/>
          </p:cNvSpPr>
          <p:nvPr>
            <p:ph type="body" sz="quarter" idx="48"/>
          </p:nvPr>
        </p:nvSpPr>
        <p:spPr>
          <a:xfrm>
            <a:off x="4367213" y="2133600"/>
            <a:ext cx="2352389" cy="61048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Marcador de texto 5"/>
          <p:cNvSpPr>
            <a:spLocks noGrp="1"/>
          </p:cNvSpPr>
          <p:nvPr>
            <p:ph type="body" sz="quarter" idx="49"/>
          </p:nvPr>
        </p:nvSpPr>
        <p:spPr>
          <a:xfrm>
            <a:off x="4367214" y="2796702"/>
            <a:ext cx="2352388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Marcador de texto 5"/>
          <p:cNvSpPr>
            <a:spLocks noGrp="1"/>
          </p:cNvSpPr>
          <p:nvPr>
            <p:ph type="body" sz="quarter" idx="50"/>
          </p:nvPr>
        </p:nvSpPr>
        <p:spPr>
          <a:xfrm>
            <a:off x="6849156" y="1873251"/>
            <a:ext cx="2352388" cy="16496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Marcador de tabla 2"/>
          <p:cNvSpPr>
            <a:spLocks noGrp="1"/>
          </p:cNvSpPr>
          <p:nvPr>
            <p:ph type="tbl" sz="quarter" idx="51"/>
          </p:nvPr>
        </p:nvSpPr>
        <p:spPr>
          <a:xfrm>
            <a:off x="6795718" y="4339644"/>
            <a:ext cx="2046741" cy="18976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688316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o y 3 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490538" y="831148"/>
            <a:ext cx="3296669" cy="11001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tabla 2"/>
          <p:cNvSpPr>
            <a:spLocks noGrp="1"/>
          </p:cNvSpPr>
          <p:nvPr>
            <p:ph type="tbl" sz="quarter" idx="46"/>
          </p:nvPr>
        </p:nvSpPr>
        <p:spPr>
          <a:xfrm>
            <a:off x="4383088" y="4339644"/>
            <a:ext cx="2046741" cy="15241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479724" y="2630764"/>
            <a:ext cx="3307483" cy="558075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Marcador de texto 5"/>
          <p:cNvSpPr>
            <a:spLocks noGrp="1"/>
          </p:cNvSpPr>
          <p:nvPr>
            <p:ph type="body" sz="quarter" idx="25"/>
          </p:nvPr>
        </p:nvSpPr>
        <p:spPr>
          <a:xfrm>
            <a:off x="515939" y="5759400"/>
            <a:ext cx="2352388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515937" y="4855982"/>
            <a:ext cx="2352388" cy="22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Marcador de texto 4"/>
          <p:cNvSpPr>
            <a:spLocks noGrp="1"/>
          </p:cNvSpPr>
          <p:nvPr>
            <p:ph type="body" sz="quarter" idx="22"/>
          </p:nvPr>
        </p:nvSpPr>
        <p:spPr>
          <a:xfrm>
            <a:off x="515936" y="5155218"/>
            <a:ext cx="2352389" cy="61048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Santander text" panose="020B05040202010201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47"/>
          </p:nvPr>
        </p:nvSpPr>
        <p:spPr>
          <a:xfrm>
            <a:off x="467024" y="1988457"/>
            <a:ext cx="3320183" cy="64230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Marcador de texto 4"/>
          <p:cNvSpPr>
            <a:spLocks noGrp="1"/>
          </p:cNvSpPr>
          <p:nvPr>
            <p:ph type="body" sz="quarter" idx="48"/>
          </p:nvPr>
        </p:nvSpPr>
        <p:spPr>
          <a:xfrm>
            <a:off x="4367214" y="2133600"/>
            <a:ext cx="2062616" cy="61048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Marcador de texto 5"/>
          <p:cNvSpPr>
            <a:spLocks noGrp="1"/>
          </p:cNvSpPr>
          <p:nvPr>
            <p:ph type="body" sz="quarter" idx="49"/>
          </p:nvPr>
        </p:nvSpPr>
        <p:spPr>
          <a:xfrm>
            <a:off x="4367214" y="2796702"/>
            <a:ext cx="2062615" cy="6286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Marcador de texto 5"/>
          <p:cNvSpPr>
            <a:spLocks noGrp="1"/>
          </p:cNvSpPr>
          <p:nvPr>
            <p:ph type="body" sz="quarter" idx="50"/>
          </p:nvPr>
        </p:nvSpPr>
        <p:spPr>
          <a:xfrm>
            <a:off x="6719602" y="2438842"/>
            <a:ext cx="2017998" cy="986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Marcador de tabla 2"/>
          <p:cNvSpPr>
            <a:spLocks noGrp="1"/>
          </p:cNvSpPr>
          <p:nvPr>
            <p:ph type="tbl" sz="quarter" idx="51"/>
          </p:nvPr>
        </p:nvSpPr>
        <p:spPr>
          <a:xfrm>
            <a:off x="6795718" y="4339644"/>
            <a:ext cx="2046741" cy="18976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/>
          </a:p>
        </p:txBody>
      </p:sp>
      <p:sp>
        <p:nvSpPr>
          <p:cNvPr id="15" name="Marcador de texto 4"/>
          <p:cNvSpPr>
            <a:spLocks noGrp="1"/>
          </p:cNvSpPr>
          <p:nvPr>
            <p:ph type="body" sz="quarter" idx="52"/>
          </p:nvPr>
        </p:nvSpPr>
        <p:spPr>
          <a:xfrm>
            <a:off x="6748631" y="1790133"/>
            <a:ext cx="1988970" cy="61048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Marcador de texto 4"/>
          <p:cNvSpPr>
            <a:spLocks noGrp="1"/>
          </p:cNvSpPr>
          <p:nvPr>
            <p:ph type="body" sz="quarter" idx="53"/>
          </p:nvPr>
        </p:nvSpPr>
        <p:spPr>
          <a:xfrm>
            <a:off x="9346234" y="1582524"/>
            <a:ext cx="1988970" cy="61048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Marcador de texto 5"/>
          <p:cNvSpPr>
            <a:spLocks noGrp="1"/>
          </p:cNvSpPr>
          <p:nvPr>
            <p:ph type="body" sz="quarter" idx="54"/>
          </p:nvPr>
        </p:nvSpPr>
        <p:spPr>
          <a:xfrm>
            <a:off x="9374781" y="2193006"/>
            <a:ext cx="2017998" cy="986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582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515938" y="2221387"/>
            <a:ext cx="3548061" cy="3763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515938" y="2622348"/>
            <a:ext cx="3548060" cy="23218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ítulo 1"/>
          <p:cNvSpPr>
            <a:spLocks noGrp="1"/>
          </p:cNvSpPr>
          <p:nvPr>
            <p:ph type="ctrTitle"/>
          </p:nvPr>
        </p:nvSpPr>
        <p:spPr>
          <a:xfrm>
            <a:off x="490538" y="831149"/>
            <a:ext cx="3830486" cy="11119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6" name="Marcador de texto 5"/>
          <p:cNvSpPr>
            <a:spLocks noGrp="1"/>
          </p:cNvSpPr>
          <p:nvPr>
            <p:ph type="body" sz="quarter" idx="15"/>
          </p:nvPr>
        </p:nvSpPr>
        <p:spPr>
          <a:xfrm>
            <a:off x="4399680" y="2221387"/>
            <a:ext cx="3548061" cy="3763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4399680" y="2622348"/>
            <a:ext cx="3548060" cy="23218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8303086" y="2221387"/>
            <a:ext cx="3548061" cy="3763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Marcador de texto 5"/>
          <p:cNvSpPr>
            <a:spLocks noGrp="1"/>
          </p:cNvSpPr>
          <p:nvPr>
            <p:ph type="body" sz="quarter" idx="18"/>
          </p:nvPr>
        </p:nvSpPr>
        <p:spPr>
          <a:xfrm>
            <a:off x="8303086" y="2622348"/>
            <a:ext cx="3548060" cy="23218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932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os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213" y="2246313"/>
            <a:ext cx="10048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2738438"/>
            <a:ext cx="11160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n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725" y="1549400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380257" y="3686518"/>
            <a:ext cx="1980000" cy="4206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4380256" y="4107142"/>
            <a:ext cx="1980000" cy="21301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/>
          <p:cNvSpPr>
            <a:spLocks noGrp="1"/>
          </p:cNvSpPr>
          <p:nvPr>
            <p:ph type="ctrTitle"/>
          </p:nvPr>
        </p:nvSpPr>
        <p:spPr>
          <a:xfrm>
            <a:off x="491068" y="831149"/>
            <a:ext cx="3855356" cy="11119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3" name="Marcador de texto 5"/>
          <p:cNvSpPr>
            <a:spLocks noGrp="1"/>
          </p:cNvSpPr>
          <p:nvPr>
            <p:ph type="body" sz="quarter" idx="15"/>
          </p:nvPr>
        </p:nvSpPr>
        <p:spPr>
          <a:xfrm>
            <a:off x="7030746" y="3172168"/>
            <a:ext cx="1980000" cy="4206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7030746" y="3592792"/>
            <a:ext cx="1980000" cy="22532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9679331" y="2505418"/>
            <a:ext cx="1980000" cy="4206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Marcador de texto 5"/>
          <p:cNvSpPr>
            <a:spLocks noGrp="1"/>
          </p:cNvSpPr>
          <p:nvPr>
            <p:ph type="body" sz="quarter" idx="18"/>
          </p:nvPr>
        </p:nvSpPr>
        <p:spPr>
          <a:xfrm>
            <a:off x="9679331" y="2926042"/>
            <a:ext cx="1980000" cy="22532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15938" y="1983172"/>
            <a:ext cx="1960562" cy="64230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47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textos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3761603" y="5334251"/>
            <a:ext cx="2442381" cy="4206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/>
          <p:cNvSpPr>
            <a:spLocks noGrp="1"/>
          </p:cNvSpPr>
          <p:nvPr>
            <p:ph type="ctrTitle"/>
          </p:nvPr>
        </p:nvSpPr>
        <p:spPr>
          <a:xfrm>
            <a:off x="491068" y="831149"/>
            <a:ext cx="3855356" cy="11119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3" name="Marcador de texto 5"/>
          <p:cNvSpPr>
            <a:spLocks noGrp="1"/>
          </p:cNvSpPr>
          <p:nvPr>
            <p:ph type="body" sz="quarter" idx="15"/>
          </p:nvPr>
        </p:nvSpPr>
        <p:spPr>
          <a:xfrm>
            <a:off x="6523853" y="4819901"/>
            <a:ext cx="2442381" cy="4206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9314678" y="4153151"/>
            <a:ext cx="2442381" cy="4206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15938" y="1983172"/>
            <a:ext cx="3830486" cy="64230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22"/>
          </p:nvPr>
        </p:nvSpPr>
        <p:spPr>
          <a:xfrm>
            <a:off x="3761603" y="4693100"/>
            <a:ext cx="2442381" cy="64230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Marcador de texto 4"/>
          <p:cNvSpPr>
            <a:spLocks noGrp="1"/>
          </p:cNvSpPr>
          <p:nvPr>
            <p:ph type="body" sz="quarter" idx="25"/>
          </p:nvPr>
        </p:nvSpPr>
        <p:spPr>
          <a:xfrm>
            <a:off x="6513857" y="4177058"/>
            <a:ext cx="2442381" cy="64230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Marcador de texto 4"/>
          <p:cNvSpPr>
            <a:spLocks noGrp="1"/>
          </p:cNvSpPr>
          <p:nvPr>
            <p:ph type="body" sz="quarter" idx="26"/>
          </p:nvPr>
        </p:nvSpPr>
        <p:spPr>
          <a:xfrm>
            <a:off x="9320431" y="3507109"/>
            <a:ext cx="2442381" cy="64230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599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515938" y="4855838"/>
            <a:ext cx="2442381" cy="4206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/>
          <p:cNvSpPr>
            <a:spLocks noGrp="1"/>
          </p:cNvSpPr>
          <p:nvPr>
            <p:ph type="ctrTitle"/>
          </p:nvPr>
        </p:nvSpPr>
        <p:spPr>
          <a:xfrm>
            <a:off x="491068" y="831149"/>
            <a:ext cx="3855356" cy="11119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3" name="Marcador de texto 5"/>
          <p:cNvSpPr>
            <a:spLocks noGrp="1"/>
          </p:cNvSpPr>
          <p:nvPr>
            <p:ph type="body" sz="quarter" idx="15"/>
          </p:nvPr>
        </p:nvSpPr>
        <p:spPr>
          <a:xfrm>
            <a:off x="3442242" y="4437738"/>
            <a:ext cx="2461407" cy="4206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15938" y="1983172"/>
            <a:ext cx="3830486" cy="64230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Marcador de texto 4"/>
          <p:cNvSpPr>
            <a:spLocks noGrp="1"/>
          </p:cNvSpPr>
          <p:nvPr>
            <p:ph type="body" sz="quarter" idx="22"/>
          </p:nvPr>
        </p:nvSpPr>
        <p:spPr>
          <a:xfrm>
            <a:off x="503823" y="4194282"/>
            <a:ext cx="2454496" cy="64230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3449153" y="3780397"/>
            <a:ext cx="2454496" cy="64230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Marcador de texto 5"/>
          <p:cNvSpPr>
            <a:spLocks noGrp="1"/>
          </p:cNvSpPr>
          <p:nvPr>
            <p:ph type="body" sz="quarter" idx="28"/>
          </p:nvPr>
        </p:nvSpPr>
        <p:spPr>
          <a:xfrm>
            <a:off x="6368322" y="3658089"/>
            <a:ext cx="2461407" cy="4206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6375233" y="3000748"/>
            <a:ext cx="2454496" cy="64230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9284778" y="3013196"/>
            <a:ext cx="2461407" cy="4206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Marcador de texto 4"/>
          <p:cNvSpPr>
            <a:spLocks noGrp="1"/>
          </p:cNvSpPr>
          <p:nvPr>
            <p:ph type="body" sz="quarter" idx="33"/>
          </p:nvPr>
        </p:nvSpPr>
        <p:spPr>
          <a:xfrm>
            <a:off x="9291689" y="2355855"/>
            <a:ext cx="2454496" cy="64230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34"/>
          </p:nvPr>
        </p:nvSpPr>
        <p:spPr>
          <a:xfrm>
            <a:off x="515937" y="2644727"/>
            <a:ext cx="3830485" cy="453291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700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ill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17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</p:grpSpPr>
        <p:sp>
          <p:nvSpPr>
            <p:cNvPr id="8" name="Rectángulo 18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9" name="Rectángulo 19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10" name="CuadroTexto 2"/>
          <p:cNvSpPr txBox="1">
            <a:spLocks noChangeArrowheads="1"/>
          </p:cNvSpPr>
          <p:nvPr userDrawn="1"/>
        </p:nvSpPr>
        <p:spPr bwMode="auto">
          <a:xfrm>
            <a:off x="979488" y="2954338"/>
            <a:ext cx="1168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20"/>
          <p:cNvSpPr txBox="1">
            <a:spLocks noChangeArrowheads="1"/>
          </p:cNvSpPr>
          <p:nvPr userDrawn="1"/>
        </p:nvSpPr>
        <p:spPr bwMode="auto">
          <a:xfrm>
            <a:off x="3162300" y="2452688"/>
            <a:ext cx="11699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21"/>
          <p:cNvSpPr txBox="1">
            <a:spLocks noChangeArrowheads="1"/>
          </p:cNvSpPr>
          <p:nvPr userDrawn="1"/>
        </p:nvSpPr>
        <p:spPr bwMode="auto">
          <a:xfrm>
            <a:off x="5364163" y="1951038"/>
            <a:ext cx="1168400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22"/>
          <p:cNvSpPr txBox="1">
            <a:spLocks noChangeArrowheads="1"/>
          </p:cNvSpPr>
          <p:nvPr userDrawn="1"/>
        </p:nvSpPr>
        <p:spPr bwMode="auto">
          <a:xfrm>
            <a:off x="7535863" y="1522413"/>
            <a:ext cx="11699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23"/>
          <p:cNvSpPr txBox="1">
            <a:spLocks noChangeArrowheads="1"/>
          </p:cNvSpPr>
          <p:nvPr userDrawn="1"/>
        </p:nvSpPr>
        <p:spPr bwMode="auto">
          <a:xfrm>
            <a:off x="9732963" y="1023938"/>
            <a:ext cx="11699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975439" y="4693414"/>
            <a:ext cx="2164126" cy="674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3163014" y="4194088"/>
            <a:ext cx="2159000" cy="720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5345463" y="3727833"/>
            <a:ext cx="2159000" cy="698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537437" y="3261338"/>
            <a:ext cx="2159000" cy="745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14"/>
          </p:nvPr>
        </p:nvSpPr>
        <p:spPr>
          <a:xfrm>
            <a:off x="9733478" y="2789799"/>
            <a:ext cx="2159000" cy="72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4915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/>
          <p:cNvSpPr>
            <a:spLocks noGrp="1"/>
          </p:cNvSpPr>
          <p:nvPr>
            <p:ph type="chart" sz="quarter" idx="30"/>
          </p:nvPr>
        </p:nvSpPr>
        <p:spPr>
          <a:xfrm>
            <a:off x="515937" y="2158869"/>
            <a:ext cx="11325225" cy="42593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19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626743" y="4521808"/>
            <a:ext cx="1853908" cy="652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Marcador de texto 5"/>
          <p:cNvSpPr>
            <a:spLocks noGrp="1"/>
          </p:cNvSpPr>
          <p:nvPr>
            <p:ph type="body" sz="quarter" idx="25"/>
          </p:nvPr>
        </p:nvSpPr>
        <p:spPr>
          <a:xfrm>
            <a:off x="2989698" y="3960498"/>
            <a:ext cx="1853908" cy="652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Marcador de texto 5"/>
          <p:cNvSpPr>
            <a:spLocks noGrp="1"/>
          </p:cNvSpPr>
          <p:nvPr>
            <p:ph type="body" sz="quarter" idx="26"/>
          </p:nvPr>
        </p:nvSpPr>
        <p:spPr>
          <a:xfrm>
            <a:off x="5062950" y="3027995"/>
            <a:ext cx="1853908" cy="652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Marcador de texto 5"/>
          <p:cNvSpPr>
            <a:spLocks noGrp="1"/>
          </p:cNvSpPr>
          <p:nvPr>
            <p:ph type="body" sz="quarter" idx="27"/>
          </p:nvPr>
        </p:nvSpPr>
        <p:spPr>
          <a:xfrm>
            <a:off x="7271997" y="2213181"/>
            <a:ext cx="1482717" cy="652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Marcador de texto 5"/>
          <p:cNvSpPr>
            <a:spLocks noGrp="1"/>
          </p:cNvSpPr>
          <p:nvPr>
            <p:ph type="body" sz="quarter" idx="28"/>
          </p:nvPr>
        </p:nvSpPr>
        <p:spPr>
          <a:xfrm>
            <a:off x="7643188" y="2883143"/>
            <a:ext cx="1482717" cy="652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Marcador de texto 5"/>
          <p:cNvSpPr>
            <a:spLocks noGrp="1"/>
          </p:cNvSpPr>
          <p:nvPr>
            <p:ph type="body" sz="quarter" idx="29"/>
          </p:nvPr>
        </p:nvSpPr>
        <p:spPr>
          <a:xfrm>
            <a:off x="9100801" y="2158868"/>
            <a:ext cx="1482717" cy="6525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ítulo 1"/>
          <p:cNvSpPr>
            <a:spLocks noGrp="1"/>
          </p:cNvSpPr>
          <p:nvPr>
            <p:ph type="ctrTitle"/>
          </p:nvPr>
        </p:nvSpPr>
        <p:spPr>
          <a:xfrm>
            <a:off x="490537" y="828973"/>
            <a:ext cx="2684462" cy="71278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rgbClr val="96090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6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15938" y="1630680"/>
            <a:ext cx="2684462" cy="375750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308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66"/>
          <a:stretch>
            <a:fillRect/>
          </a:stretch>
        </p:blipFill>
        <p:spPr bwMode="auto">
          <a:xfrm>
            <a:off x="4344988" y="744538"/>
            <a:ext cx="78470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ángulo 146"/>
          <p:cNvSpPr/>
          <p:nvPr userDrawn="1"/>
        </p:nvSpPr>
        <p:spPr>
          <a:xfrm rot="10800000">
            <a:off x="10296525" y="682625"/>
            <a:ext cx="1892300" cy="622776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5" name="Título 1"/>
          <p:cNvSpPr>
            <a:spLocks noGrp="1"/>
          </p:cNvSpPr>
          <p:nvPr>
            <p:ph type="ctrTitle"/>
          </p:nvPr>
        </p:nvSpPr>
        <p:spPr>
          <a:xfrm>
            <a:off x="490537" y="828973"/>
            <a:ext cx="2684462" cy="71278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rgbClr val="96090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6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15938" y="1630680"/>
            <a:ext cx="2684462" cy="375750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Marcador de texto 5"/>
          <p:cNvSpPr>
            <a:spLocks noGrp="1"/>
          </p:cNvSpPr>
          <p:nvPr>
            <p:ph type="body" sz="quarter" idx="26"/>
          </p:nvPr>
        </p:nvSpPr>
        <p:spPr>
          <a:xfrm>
            <a:off x="6930738" y="498219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3" name="Marcador de texto 5"/>
          <p:cNvSpPr>
            <a:spLocks noGrp="1"/>
          </p:cNvSpPr>
          <p:nvPr>
            <p:ph type="body" sz="quarter" idx="27"/>
          </p:nvPr>
        </p:nvSpPr>
        <p:spPr>
          <a:xfrm>
            <a:off x="7431785" y="1163166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Marcador de texto 5"/>
          <p:cNvSpPr>
            <a:spLocks noGrp="1"/>
          </p:cNvSpPr>
          <p:nvPr>
            <p:ph type="body" sz="quarter" idx="28"/>
          </p:nvPr>
        </p:nvSpPr>
        <p:spPr>
          <a:xfrm>
            <a:off x="8990342" y="1721651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Marcador de texto 5"/>
          <p:cNvSpPr>
            <a:spLocks noGrp="1"/>
          </p:cNvSpPr>
          <p:nvPr>
            <p:ph type="body" sz="quarter" idx="29"/>
          </p:nvPr>
        </p:nvSpPr>
        <p:spPr>
          <a:xfrm>
            <a:off x="7139496" y="5301384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Marcador de texto 5"/>
          <p:cNvSpPr>
            <a:spLocks noGrp="1"/>
          </p:cNvSpPr>
          <p:nvPr>
            <p:ph type="body" sz="quarter" idx="30"/>
          </p:nvPr>
        </p:nvSpPr>
        <p:spPr>
          <a:xfrm>
            <a:off x="8537851" y="4675096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7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9813111" y="3990903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Marcador de texto 5"/>
          <p:cNvSpPr>
            <a:spLocks noGrp="1"/>
          </p:cNvSpPr>
          <p:nvPr>
            <p:ph type="body" sz="quarter" idx="32"/>
          </p:nvPr>
        </p:nvSpPr>
        <p:spPr>
          <a:xfrm>
            <a:off x="4389909" y="1069989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Marcador de texto 5"/>
          <p:cNvSpPr>
            <a:spLocks noGrp="1"/>
          </p:cNvSpPr>
          <p:nvPr>
            <p:ph type="body" sz="quarter" idx="33"/>
          </p:nvPr>
        </p:nvSpPr>
        <p:spPr>
          <a:xfrm>
            <a:off x="2889801" y="1793782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Marcador de texto 5"/>
          <p:cNvSpPr>
            <a:spLocks noGrp="1"/>
          </p:cNvSpPr>
          <p:nvPr>
            <p:ph type="body" sz="quarter" idx="34"/>
          </p:nvPr>
        </p:nvSpPr>
        <p:spPr>
          <a:xfrm>
            <a:off x="3068948" y="4294354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3520926" y="5321929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5674297" y="6011352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468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4"/>
          <a:stretch>
            <a:fillRect/>
          </a:stretch>
        </p:blipFill>
        <p:spPr bwMode="auto">
          <a:xfrm>
            <a:off x="4300538" y="717550"/>
            <a:ext cx="7870825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ángulo 146"/>
          <p:cNvSpPr/>
          <p:nvPr userDrawn="1"/>
        </p:nvSpPr>
        <p:spPr>
          <a:xfrm rot="10800000">
            <a:off x="10296525" y="682625"/>
            <a:ext cx="1892300" cy="622776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5" name="Título 1"/>
          <p:cNvSpPr>
            <a:spLocks noGrp="1"/>
          </p:cNvSpPr>
          <p:nvPr>
            <p:ph type="ctrTitle"/>
          </p:nvPr>
        </p:nvSpPr>
        <p:spPr>
          <a:xfrm>
            <a:off x="490537" y="828973"/>
            <a:ext cx="2684462" cy="71278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rgbClr val="96090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6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15938" y="1630680"/>
            <a:ext cx="2684462" cy="375750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Marcador de texto 5"/>
          <p:cNvSpPr>
            <a:spLocks noGrp="1"/>
          </p:cNvSpPr>
          <p:nvPr>
            <p:ph type="body" sz="quarter" idx="26"/>
          </p:nvPr>
        </p:nvSpPr>
        <p:spPr>
          <a:xfrm>
            <a:off x="6930738" y="498219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3" name="Marcador de texto 5"/>
          <p:cNvSpPr>
            <a:spLocks noGrp="1"/>
          </p:cNvSpPr>
          <p:nvPr>
            <p:ph type="body" sz="quarter" idx="27"/>
          </p:nvPr>
        </p:nvSpPr>
        <p:spPr>
          <a:xfrm>
            <a:off x="7431785" y="1163166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Marcador de texto 5"/>
          <p:cNvSpPr>
            <a:spLocks noGrp="1"/>
          </p:cNvSpPr>
          <p:nvPr>
            <p:ph type="body" sz="quarter" idx="28"/>
          </p:nvPr>
        </p:nvSpPr>
        <p:spPr>
          <a:xfrm>
            <a:off x="8990342" y="1721651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Marcador de texto 5"/>
          <p:cNvSpPr>
            <a:spLocks noGrp="1"/>
          </p:cNvSpPr>
          <p:nvPr>
            <p:ph type="body" sz="quarter" idx="29"/>
          </p:nvPr>
        </p:nvSpPr>
        <p:spPr>
          <a:xfrm>
            <a:off x="7139496" y="5301384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Marcador de texto 5"/>
          <p:cNvSpPr>
            <a:spLocks noGrp="1"/>
          </p:cNvSpPr>
          <p:nvPr>
            <p:ph type="body" sz="quarter" idx="30"/>
          </p:nvPr>
        </p:nvSpPr>
        <p:spPr>
          <a:xfrm>
            <a:off x="8537851" y="4675096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7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9813111" y="3990903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Marcador de texto 5"/>
          <p:cNvSpPr>
            <a:spLocks noGrp="1"/>
          </p:cNvSpPr>
          <p:nvPr>
            <p:ph type="body" sz="quarter" idx="32"/>
          </p:nvPr>
        </p:nvSpPr>
        <p:spPr>
          <a:xfrm>
            <a:off x="4389909" y="1069989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Marcador de texto 5"/>
          <p:cNvSpPr>
            <a:spLocks noGrp="1"/>
          </p:cNvSpPr>
          <p:nvPr>
            <p:ph type="body" sz="quarter" idx="33"/>
          </p:nvPr>
        </p:nvSpPr>
        <p:spPr>
          <a:xfrm>
            <a:off x="2889801" y="1793782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Marcador de texto 5"/>
          <p:cNvSpPr>
            <a:spLocks noGrp="1"/>
          </p:cNvSpPr>
          <p:nvPr>
            <p:ph type="body" sz="quarter" idx="34"/>
          </p:nvPr>
        </p:nvSpPr>
        <p:spPr>
          <a:xfrm>
            <a:off x="3068948" y="4294354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3520926" y="5321929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5674297" y="6011352"/>
            <a:ext cx="1411111" cy="4912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38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0" t="56946" r="61993"/>
          <a:stretch>
            <a:fillRect/>
          </a:stretch>
        </p:blipFill>
        <p:spPr bwMode="auto">
          <a:xfrm>
            <a:off x="1228725" y="3513138"/>
            <a:ext cx="183197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arcador de gráfico 4"/>
          <p:cNvSpPr>
            <a:spLocks noGrp="1"/>
          </p:cNvSpPr>
          <p:nvPr>
            <p:ph type="chart" sz="quarter" idx="30"/>
          </p:nvPr>
        </p:nvSpPr>
        <p:spPr>
          <a:xfrm>
            <a:off x="4367214" y="2533520"/>
            <a:ext cx="7381874" cy="37037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 noProof="0" dirty="0"/>
          </a:p>
        </p:txBody>
      </p:sp>
      <p:sp>
        <p:nvSpPr>
          <p:cNvPr id="15" name="Título 1"/>
          <p:cNvSpPr>
            <a:spLocks noGrp="1"/>
          </p:cNvSpPr>
          <p:nvPr>
            <p:ph type="ctrTitle"/>
          </p:nvPr>
        </p:nvSpPr>
        <p:spPr>
          <a:xfrm>
            <a:off x="490536" y="828973"/>
            <a:ext cx="2706687" cy="11647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rgbClr val="96090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6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490536" y="2006430"/>
            <a:ext cx="2732088" cy="375750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Marcador de texto 4"/>
          <p:cNvSpPr>
            <a:spLocks noGrp="1"/>
          </p:cNvSpPr>
          <p:nvPr>
            <p:ph type="body" sz="quarter" idx="45"/>
          </p:nvPr>
        </p:nvSpPr>
        <p:spPr>
          <a:xfrm>
            <a:off x="4367214" y="2006430"/>
            <a:ext cx="7381874" cy="37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74"/>
          </p:nvPr>
        </p:nvSpPr>
        <p:spPr>
          <a:xfrm>
            <a:off x="515937" y="2393550"/>
            <a:ext cx="2706687" cy="628783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02403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5"/>
          <p:cNvSpPr>
            <a:spLocks noGrp="1"/>
          </p:cNvSpPr>
          <p:nvPr>
            <p:ph type="body" sz="quarter" idx="25"/>
          </p:nvPr>
        </p:nvSpPr>
        <p:spPr>
          <a:xfrm>
            <a:off x="515939" y="5759400"/>
            <a:ext cx="2352388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515937" y="4855982"/>
            <a:ext cx="2352388" cy="22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22"/>
          </p:nvPr>
        </p:nvSpPr>
        <p:spPr>
          <a:xfrm>
            <a:off x="515936" y="5155218"/>
            <a:ext cx="2352389" cy="61048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ítulo 1"/>
          <p:cNvSpPr>
            <a:spLocks noGrp="1"/>
          </p:cNvSpPr>
          <p:nvPr>
            <p:ph type="ctrTitle"/>
          </p:nvPr>
        </p:nvSpPr>
        <p:spPr>
          <a:xfrm>
            <a:off x="490538" y="830263"/>
            <a:ext cx="1960562" cy="11180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rgbClr val="96090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515938" y="1983172"/>
            <a:ext cx="1960562" cy="64230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Marcador de texto 5"/>
          <p:cNvSpPr>
            <a:spLocks noGrp="1"/>
          </p:cNvSpPr>
          <p:nvPr>
            <p:ph type="body" sz="quarter" idx="40"/>
          </p:nvPr>
        </p:nvSpPr>
        <p:spPr>
          <a:xfrm>
            <a:off x="3830223" y="2339496"/>
            <a:ext cx="2508247" cy="41019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Marcador de texto 4"/>
          <p:cNvSpPr>
            <a:spLocks noGrp="1"/>
          </p:cNvSpPr>
          <p:nvPr>
            <p:ph type="body" sz="quarter" idx="41"/>
          </p:nvPr>
        </p:nvSpPr>
        <p:spPr>
          <a:xfrm>
            <a:off x="3830224" y="1365255"/>
            <a:ext cx="2508246" cy="2394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42"/>
          </p:nvPr>
        </p:nvSpPr>
        <p:spPr>
          <a:xfrm>
            <a:off x="3830223" y="1709463"/>
            <a:ext cx="2508247" cy="63003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Marcador de texto 5"/>
          <p:cNvSpPr>
            <a:spLocks noGrp="1"/>
          </p:cNvSpPr>
          <p:nvPr>
            <p:ph type="body" sz="quarter" idx="43"/>
          </p:nvPr>
        </p:nvSpPr>
        <p:spPr>
          <a:xfrm>
            <a:off x="6897273" y="2072796"/>
            <a:ext cx="2246727" cy="41019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44"/>
          </p:nvPr>
        </p:nvSpPr>
        <p:spPr>
          <a:xfrm>
            <a:off x="6897274" y="1098555"/>
            <a:ext cx="2246726" cy="2394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45"/>
          </p:nvPr>
        </p:nvSpPr>
        <p:spPr>
          <a:xfrm>
            <a:off x="6897273" y="1442763"/>
            <a:ext cx="2246727" cy="63003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Marcador de texto 5"/>
          <p:cNvSpPr>
            <a:spLocks noGrp="1"/>
          </p:cNvSpPr>
          <p:nvPr>
            <p:ph type="body" sz="quarter" idx="46"/>
          </p:nvPr>
        </p:nvSpPr>
        <p:spPr>
          <a:xfrm>
            <a:off x="9411873" y="1787046"/>
            <a:ext cx="2337215" cy="41019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47"/>
          </p:nvPr>
        </p:nvSpPr>
        <p:spPr>
          <a:xfrm>
            <a:off x="9411874" y="812805"/>
            <a:ext cx="2337214" cy="2394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48"/>
          </p:nvPr>
        </p:nvSpPr>
        <p:spPr>
          <a:xfrm>
            <a:off x="9411873" y="1157013"/>
            <a:ext cx="2337215" cy="63003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56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6935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leg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5"/>
          <p:cNvSpPr>
            <a:spLocks noGrp="1"/>
          </p:cNvSpPr>
          <p:nvPr>
            <p:ph type="body" sz="quarter" idx="25"/>
          </p:nvPr>
        </p:nvSpPr>
        <p:spPr>
          <a:xfrm>
            <a:off x="515938" y="2708346"/>
            <a:ext cx="1960562" cy="2476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9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Marcador de texto 5"/>
          <p:cNvSpPr>
            <a:spLocks noGrp="1"/>
          </p:cNvSpPr>
          <p:nvPr>
            <p:ph type="body" sz="quarter" idx="26"/>
          </p:nvPr>
        </p:nvSpPr>
        <p:spPr>
          <a:xfrm>
            <a:off x="515938" y="2955996"/>
            <a:ext cx="11352212" cy="34352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9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7321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882650"/>
            <a:ext cx="558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Imagen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882650"/>
            <a:ext cx="5683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Imagen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998663"/>
            <a:ext cx="571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490539" y="831148"/>
            <a:ext cx="2485574" cy="11001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479724" y="2587634"/>
            <a:ext cx="2047817" cy="558075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47"/>
          </p:nvPr>
        </p:nvSpPr>
        <p:spPr>
          <a:xfrm>
            <a:off x="467025" y="1936701"/>
            <a:ext cx="2060516" cy="64230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Marcador de texto 4"/>
          <p:cNvSpPr>
            <a:spLocks noGrp="1"/>
          </p:cNvSpPr>
          <p:nvPr>
            <p:ph type="body" sz="quarter" idx="75"/>
          </p:nvPr>
        </p:nvSpPr>
        <p:spPr>
          <a:xfrm>
            <a:off x="526437" y="5309582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Marcador de texto 4"/>
          <p:cNvSpPr>
            <a:spLocks noGrp="1"/>
          </p:cNvSpPr>
          <p:nvPr>
            <p:ph type="body" sz="quarter" idx="76"/>
          </p:nvPr>
        </p:nvSpPr>
        <p:spPr>
          <a:xfrm>
            <a:off x="526437" y="5026556"/>
            <a:ext cx="3271058" cy="2754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Marcador de texto 4"/>
          <p:cNvSpPr>
            <a:spLocks noGrp="1"/>
          </p:cNvSpPr>
          <p:nvPr>
            <p:ph type="body" sz="quarter" idx="77"/>
          </p:nvPr>
        </p:nvSpPr>
        <p:spPr>
          <a:xfrm>
            <a:off x="526437" y="5452954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Marcador de texto 4"/>
          <p:cNvSpPr>
            <a:spLocks noGrp="1"/>
          </p:cNvSpPr>
          <p:nvPr>
            <p:ph type="body" sz="quarter" idx="80"/>
          </p:nvPr>
        </p:nvSpPr>
        <p:spPr>
          <a:xfrm>
            <a:off x="526733" y="6072174"/>
            <a:ext cx="3271058" cy="1617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Marcador de texto 4"/>
          <p:cNvSpPr>
            <a:spLocks noGrp="1"/>
          </p:cNvSpPr>
          <p:nvPr>
            <p:ph type="body" sz="quarter" idx="101"/>
          </p:nvPr>
        </p:nvSpPr>
        <p:spPr>
          <a:xfrm>
            <a:off x="526437" y="5771306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Marcador de texto 4"/>
          <p:cNvSpPr>
            <a:spLocks noGrp="1"/>
          </p:cNvSpPr>
          <p:nvPr>
            <p:ph type="body" sz="quarter" idx="102"/>
          </p:nvPr>
        </p:nvSpPr>
        <p:spPr>
          <a:xfrm>
            <a:off x="526437" y="5923731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Marcador de texto 4"/>
          <p:cNvSpPr>
            <a:spLocks noGrp="1"/>
          </p:cNvSpPr>
          <p:nvPr>
            <p:ph type="body" sz="quarter" idx="104"/>
          </p:nvPr>
        </p:nvSpPr>
        <p:spPr>
          <a:xfrm>
            <a:off x="4367213" y="1764150"/>
            <a:ext cx="3271058" cy="288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Marcador de texto 4"/>
          <p:cNvSpPr>
            <a:spLocks noGrp="1"/>
          </p:cNvSpPr>
          <p:nvPr>
            <p:ph type="body" sz="quarter" idx="106"/>
          </p:nvPr>
        </p:nvSpPr>
        <p:spPr>
          <a:xfrm>
            <a:off x="4367213" y="2369860"/>
            <a:ext cx="3271058" cy="1617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Marcador de texto 4"/>
          <p:cNvSpPr>
            <a:spLocks noGrp="1"/>
          </p:cNvSpPr>
          <p:nvPr>
            <p:ph type="body" sz="quarter" idx="107"/>
          </p:nvPr>
        </p:nvSpPr>
        <p:spPr>
          <a:xfrm>
            <a:off x="4366917" y="2056618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Marcador de texto 4"/>
          <p:cNvSpPr>
            <a:spLocks noGrp="1"/>
          </p:cNvSpPr>
          <p:nvPr>
            <p:ph type="body" sz="quarter" idx="108"/>
          </p:nvPr>
        </p:nvSpPr>
        <p:spPr>
          <a:xfrm>
            <a:off x="4366917" y="2209043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Marcador de texto 4"/>
          <p:cNvSpPr>
            <a:spLocks noGrp="1"/>
          </p:cNvSpPr>
          <p:nvPr>
            <p:ph type="body" sz="quarter" idx="109"/>
          </p:nvPr>
        </p:nvSpPr>
        <p:spPr>
          <a:xfrm>
            <a:off x="4367213" y="2687605"/>
            <a:ext cx="3271058" cy="288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Marcador de texto 4"/>
          <p:cNvSpPr>
            <a:spLocks noGrp="1"/>
          </p:cNvSpPr>
          <p:nvPr>
            <p:ph type="body" sz="quarter" idx="110"/>
          </p:nvPr>
        </p:nvSpPr>
        <p:spPr>
          <a:xfrm>
            <a:off x="4367213" y="3293315"/>
            <a:ext cx="3271058" cy="1617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Marcador de texto 4"/>
          <p:cNvSpPr>
            <a:spLocks noGrp="1"/>
          </p:cNvSpPr>
          <p:nvPr>
            <p:ph type="body" sz="quarter" idx="111"/>
          </p:nvPr>
        </p:nvSpPr>
        <p:spPr>
          <a:xfrm>
            <a:off x="4366917" y="2980073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Marcador de texto 4"/>
          <p:cNvSpPr>
            <a:spLocks noGrp="1"/>
          </p:cNvSpPr>
          <p:nvPr>
            <p:ph type="body" sz="quarter" idx="112"/>
          </p:nvPr>
        </p:nvSpPr>
        <p:spPr>
          <a:xfrm>
            <a:off x="4366917" y="3132498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Marcador de texto 4"/>
          <p:cNvSpPr>
            <a:spLocks noGrp="1"/>
          </p:cNvSpPr>
          <p:nvPr>
            <p:ph type="body" sz="quarter" idx="113"/>
          </p:nvPr>
        </p:nvSpPr>
        <p:spPr>
          <a:xfrm>
            <a:off x="4367213" y="3620112"/>
            <a:ext cx="3271058" cy="288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Marcador de texto 4"/>
          <p:cNvSpPr>
            <a:spLocks noGrp="1"/>
          </p:cNvSpPr>
          <p:nvPr>
            <p:ph type="body" sz="quarter" idx="114"/>
          </p:nvPr>
        </p:nvSpPr>
        <p:spPr>
          <a:xfrm>
            <a:off x="4367213" y="4225822"/>
            <a:ext cx="3271058" cy="1617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Marcador de texto 4"/>
          <p:cNvSpPr>
            <a:spLocks noGrp="1"/>
          </p:cNvSpPr>
          <p:nvPr>
            <p:ph type="body" sz="quarter" idx="115"/>
          </p:nvPr>
        </p:nvSpPr>
        <p:spPr>
          <a:xfrm>
            <a:off x="4366917" y="3912580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Marcador de texto 4"/>
          <p:cNvSpPr>
            <a:spLocks noGrp="1"/>
          </p:cNvSpPr>
          <p:nvPr>
            <p:ph type="body" sz="quarter" idx="116"/>
          </p:nvPr>
        </p:nvSpPr>
        <p:spPr>
          <a:xfrm>
            <a:off x="4366917" y="4065005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Marcador de texto 4"/>
          <p:cNvSpPr>
            <a:spLocks noGrp="1"/>
          </p:cNvSpPr>
          <p:nvPr>
            <p:ph type="body" sz="quarter" idx="117"/>
          </p:nvPr>
        </p:nvSpPr>
        <p:spPr>
          <a:xfrm>
            <a:off x="4367213" y="4543565"/>
            <a:ext cx="3271058" cy="288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Marcador de texto 4"/>
          <p:cNvSpPr>
            <a:spLocks noGrp="1"/>
          </p:cNvSpPr>
          <p:nvPr>
            <p:ph type="body" sz="quarter" idx="118"/>
          </p:nvPr>
        </p:nvSpPr>
        <p:spPr>
          <a:xfrm>
            <a:off x="4367213" y="5149275"/>
            <a:ext cx="3271058" cy="1617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Marcador de texto 4"/>
          <p:cNvSpPr>
            <a:spLocks noGrp="1"/>
          </p:cNvSpPr>
          <p:nvPr>
            <p:ph type="body" sz="quarter" idx="119"/>
          </p:nvPr>
        </p:nvSpPr>
        <p:spPr>
          <a:xfrm>
            <a:off x="4366917" y="4836033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Marcador de texto 4"/>
          <p:cNvSpPr>
            <a:spLocks noGrp="1"/>
          </p:cNvSpPr>
          <p:nvPr>
            <p:ph type="body" sz="quarter" idx="120"/>
          </p:nvPr>
        </p:nvSpPr>
        <p:spPr>
          <a:xfrm>
            <a:off x="4366917" y="4988458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Marcador de texto 4"/>
          <p:cNvSpPr>
            <a:spLocks noGrp="1"/>
          </p:cNvSpPr>
          <p:nvPr>
            <p:ph type="body" sz="quarter" idx="121"/>
          </p:nvPr>
        </p:nvSpPr>
        <p:spPr>
          <a:xfrm>
            <a:off x="4367213" y="5476072"/>
            <a:ext cx="3271058" cy="288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Marcador de texto 4"/>
          <p:cNvSpPr>
            <a:spLocks noGrp="1"/>
          </p:cNvSpPr>
          <p:nvPr>
            <p:ph type="body" sz="quarter" idx="122"/>
          </p:nvPr>
        </p:nvSpPr>
        <p:spPr>
          <a:xfrm>
            <a:off x="4367213" y="6081782"/>
            <a:ext cx="3271058" cy="1617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Marcador de texto 4"/>
          <p:cNvSpPr>
            <a:spLocks noGrp="1"/>
          </p:cNvSpPr>
          <p:nvPr>
            <p:ph type="body" sz="quarter" idx="123"/>
          </p:nvPr>
        </p:nvSpPr>
        <p:spPr>
          <a:xfrm>
            <a:off x="4366917" y="5768540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Marcador de texto 4"/>
          <p:cNvSpPr>
            <a:spLocks noGrp="1"/>
          </p:cNvSpPr>
          <p:nvPr>
            <p:ph type="body" sz="quarter" idx="124"/>
          </p:nvPr>
        </p:nvSpPr>
        <p:spPr>
          <a:xfrm>
            <a:off x="4366917" y="5920965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0" name="Marcador de texto 4"/>
          <p:cNvSpPr>
            <a:spLocks noGrp="1"/>
          </p:cNvSpPr>
          <p:nvPr>
            <p:ph type="body" sz="quarter" idx="125"/>
          </p:nvPr>
        </p:nvSpPr>
        <p:spPr>
          <a:xfrm>
            <a:off x="8468433" y="1771770"/>
            <a:ext cx="3271058" cy="288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Marcador de texto 4"/>
          <p:cNvSpPr>
            <a:spLocks noGrp="1"/>
          </p:cNvSpPr>
          <p:nvPr>
            <p:ph type="body" sz="quarter" idx="126"/>
          </p:nvPr>
        </p:nvSpPr>
        <p:spPr>
          <a:xfrm>
            <a:off x="8468433" y="2372726"/>
            <a:ext cx="3271058" cy="1617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2" name="Marcador de texto 4"/>
          <p:cNvSpPr>
            <a:spLocks noGrp="1"/>
          </p:cNvSpPr>
          <p:nvPr>
            <p:ph type="body" sz="quarter" idx="127"/>
          </p:nvPr>
        </p:nvSpPr>
        <p:spPr>
          <a:xfrm>
            <a:off x="8468137" y="2062350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Marcador de texto 4"/>
          <p:cNvSpPr>
            <a:spLocks noGrp="1"/>
          </p:cNvSpPr>
          <p:nvPr>
            <p:ph type="body" sz="quarter" idx="128"/>
          </p:nvPr>
        </p:nvSpPr>
        <p:spPr>
          <a:xfrm>
            <a:off x="8468137" y="2209043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129"/>
          </p:nvPr>
        </p:nvSpPr>
        <p:spPr>
          <a:xfrm>
            <a:off x="8468433" y="2687605"/>
            <a:ext cx="3271058" cy="288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Marcador de texto 4"/>
          <p:cNvSpPr>
            <a:spLocks noGrp="1"/>
          </p:cNvSpPr>
          <p:nvPr>
            <p:ph type="body" sz="quarter" idx="130"/>
          </p:nvPr>
        </p:nvSpPr>
        <p:spPr>
          <a:xfrm>
            <a:off x="8468433" y="3296181"/>
            <a:ext cx="3271058" cy="1617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6" name="Marcador de texto 4"/>
          <p:cNvSpPr>
            <a:spLocks noGrp="1"/>
          </p:cNvSpPr>
          <p:nvPr>
            <p:ph type="body" sz="quarter" idx="131"/>
          </p:nvPr>
        </p:nvSpPr>
        <p:spPr>
          <a:xfrm>
            <a:off x="8468137" y="2985805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7" name="Marcador de texto 4"/>
          <p:cNvSpPr>
            <a:spLocks noGrp="1"/>
          </p:cNvSpPr>
          <p:nvPr>
            <p:ph type="body" sz="quarter" idx="132"/>
          </p:nvPr>
        </p:nvSpPr>
        <p:spPr>
          <a:xfrm>
            <a:off x="8468137" y="3132498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8" name="Marcador de texto 4"/>
          <p:cNvSpPr>
            <a:spLocks noGrp="1"/>
          </p:cNvSpPr>
          <p:nvPr>
            <p:ph type="body" sz="quarter" idx="133"/>
          </p:nvPr>
        </p:nvSpPr>
        <p:spPr>
          <a:xfrm>
            <a:off x="8468433" y="3620112"/>
            <a:ext cx="3271058" cy="288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Marcador de texto 4"/>
          <p:cNvSpPr>
            <a:spLocks noGrp="1"/>
          </p:cNvSpPr>
          <p:nvPr>
            <p:ph type="body" sz="quarter" idx="134"/>
          </p:nvPr>
        </p:nvSpPr>
        <p:spPr>
          <a:xfrm>
            <a:off x="8468433" y="4228688"/>
            <a:ext cx="3271058" cy="1617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0" name="Marcador de texto 4"/>
          <p:cNvSpPr>
            <a:spLocks noGrp="1"/>
          </p:cNvSpPr>
          <p:nvPr>
            <p:ph type="body" sz="quarter" idx="135"/>
          </p:nvPr>
        </p:nvSpPr>
        <p:spPr>
          <a:xfrm>
            <a:off x="8468137" y="3918312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Marcador de texto 4"/>
          <p:cNvSpPr>
            <a:spLocks noGrp="1"/>
          </p:cNvSpPr>
          <p:nvPr>
            <p:ph type="body" sz="quarter" idx="136"/>
          </p:nvPr>
        </p:nvSpPr>
        <p:spPr>
          <a:xfrm>
            <a:off x="8468137" y="4065005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Marcador de texto 4"/>
          <p:cNvSpPr>
            <a:spLocks noGrp="1"/>
          </p:cNvSpPr>
          <p:nvPr>
            <p:ph type="body" sz="quarter" idx="137"/>
          </p:nvPr>
        </p:nvSpPr>
        <p:spPr>
          <a:xfrm>
            <a:off x="8468433" y="4543565"/>
            <a:ext cx="3271058" cy="288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Marcador de texto 4"/>
          <p:cNvSpPr>
            <a:spLocks noGrp="1"/>
          </p:cNvSpPr>
          <p:nvPr>
            <p:ph type="body" sz="quarter" idx="138"/>
          </p:nvPr>
        </p:nvSpPr>
        <p:spPr>
          <a:xfrm>
            <a:off x="8468433" y="5152141"/>
            <a:ext cx="3271058" cy="1617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Marcador de texto 4"/>
          <p:cNvSpPr>
            <a:spLocks noGrp="1"/>
          </p:cNvSpPr>
          <p:nvPr>
            <p:ph type="body" sz="quarter" idx="139"/>
          </p:nvPr>
        </p:nvSpPr>
        <p:spPr>
          <a:xfrm>
            <a:off x="8468137" y="4841765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5" name="Marcador de texto 4"/>
          <p:cNvSpPr>
            <a:spLocks noGrp="1"/>
          </p:cNvSpPr>
          <p:nvPr>
            <p:ph type="body" sz="quarter" idx="140"/>
          </p:nvPr>
        </p:nvSpPr>
        <p:spPr>
          <a:xfrm>
            <a:off x="8468137" y="4988458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Marcador de texto 4"/>
          <p:cNvSpPr>
            <a:spLocks noGrp="1"/>
          </p:cNvSpPr>
          <p:nvPr>
            <p:ph type="body" sz="quarter" idx="141"/>
          </p:nvPr>
        </p:nvSpPr>
        <p:spPr>
          <a:xfrm>
            <a:off x="8468433" y="5476072"/>
            <a:ext cx="3271058" cy="288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Marcador de texto 4"/>
          <p:cNvSpPr>
            <a:spLocks noGrp="1"/>
          </p:cNvSpPr>
          <p:nvPr>
            <p:ph type="body" sz="quarter" idx="142"/>
          </p:nvPr>
        </p:nvSpPr>
        <p:spPr>
          <a:xfrm>
            <a:off x="8468433" y="6084648"/>
            <a:ext cx="3271058" cy="1617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8" name="Marcador de texto 4"/>
          <p:cNvSpPr>
            <a:spLocks noGrp="1"/>
          </p:cNvSpPr>
          <p:nvPr>
            <p:ph type="body" sz="quarter" idx="143"/>
          </p:nvPr>
        </p:nvSpPr>
        <p:spPr>
          <a:xfrm>
            <a:off x="8468137" y="5774272"/>
            <a:ext cx="3271058" cy="15195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9" name="Marcador de texto 4"/>
          <p:cNvSpPr>
            <a:spLocks noGrp="1"/>
          </p:cNvSpPr>
          <p:nvPr>
            <p:ph type="body" sz="quarter" idx="144"/>
          </p:nvPr>
        </p:nvSpPr>
        <p:spPr>
          <a:xfrm>
            <a:off x="8468137" y="5920965"/>
            <a:ext cx="3271058" cy="18570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6861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ortad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5430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17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</p:grpSpPr>
        <p:sp>
          <p:nvSpPr>
            <p:cNvPr id="4" name="Rectángulo 18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solidFill>
              <a:srgbClr val="960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5" name="Rectángulo 19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solidFill>
              <a:srgbClr val="960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2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7759704" y="4789367"/>
            <a:ext cx="3454231" cy="5016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6854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471526" y="831148"/>
            <a:ext cx="3257549" cy="11001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471526" y="6288364"/>
            <a:ext cx="3307483" cy="558075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47"/>
          </p:nvPr>
        </p:nvSpPr>
        <p:spPr>
          <a:xfrm>
            <a:off x="471526" y="2778166"/>
            <a:ext cx="3258000" cy="64230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471526" y="2105115"/>
            <a:ext cx="3258000" cy="2496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Marcador de texto 4"/>
          <p:cNvSpPr>
            <a:spLocks noGrp="1"/>
          </p:cNvSpPr>
          <p:nvPr>
            <p:ph type="body" sz="quarter" idx="57"/>
          </p:nvPr>
        </p:nvSpPr>
        <p:spPr>
          <a:xfrm>
            <a:off x="4857384" y="831148"/>
            <a:ext cx="3070225" cy="385433"/>
          </a:xfrm>
          <a:prstGeom prst="rect">
            <a:avLst/>
          </a:prstGeom>
        </p:spPr>
        <p:txBody>
          <a:bodyPr lIns="72000" tIns="0" rIns="0" bIns="0" anchor="ctr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Marcador de posición de imagen 5"/>
          <p:cNvSpPr>
            <a:spLocks noGrp="1"/>
          </p:cNvSpPr>
          <p:nvPr>
            <p:ph type="pic" sz="quarter" idx="64"/>
          </p:nvPr>
        </p:nvSpPr>
        <p:spPr>
          <a:xfrm>
            <a:off x="4464196" y="843948"/>
            <a:ext cx="360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pPr lvl="0"/>
            <a:r>
              <a:rPr lang="en-US" noProof="0" dirty="0"/>
              <a:t>Click icon to add picture</a:t>
            </a:r>
            <a:endParaRPr lang="es-ES" noProof="0" dirty="0"/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4464196" y="1381227"/>
            <a:ext cx="7436183" cy="14502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783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tradill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8" r="27765" b="40268"/>
          <a:stretch>
            <a:fillRect/>
          </a:stretch>
        </p:blipFill>
        <p:spPr bwMode="auto">
          <a:xfrm>
            <a:off x="0" y="725488"/>
            <a:ext cx="12192000" cy="613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o 10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</p:grpSpPr>
        <p:sp>
          <p:nvSpPr>
            <p:cNvPr id="6" name="Rectángulo 11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7" name="Rectángulo 12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2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026657" y="3725533"/>
            <a:ext cx="3340555" cy="1066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020307" y="4759168"/>
            <a:ext cx="3346905" cy="653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639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471526" y="831148"/>
            <a:ext cx="3257549" cy="11001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24"/>
          </p:nvPr>
        </p:nvSpPr>
        <p:spPr>
          <a:xfrm>
            <a:off x="471526" y="6288364"/>
            <a:ext cx="3307483" cy="558075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i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47"/>
          </p:nvPr>
        </p:nvSpPr>
        <p:spPr>
          <a:xfrm>
            <a:off x="471526" y="2778166"/>
            <a:ext cx="3258000" cy="64230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1"/>
          </p:nvPr>
        </p:nvSpPr>
        <p:spPr>
          <a:xfrm>
            <a:off x="471526" y="2105115"/>
            <a:ext cx="3258000" cy="2496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2273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3FE9-BF6F-45BB-BFE9-C61776DAC5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78567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>
            <a:extLst>
              <a:ext uri="{FF2B5EF4-FFF2-40B4-BE49-F238E27FC236}">
                <a16:creationId xmlns:a16="http://schemas.microsoft.com/office/drawing/2014/main" id="{A85FB514-DB07-4264-AA87-31FF0FC483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77" y="1"/>
            <a:ext cx="12192001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recto 4">
            <a:extLst>
              <a:ext uri="{FF2B5EF4-FFF2-40B4-BE49-F238E27FC236}">
                <a16:creationId xmlns:a16="http://schemas.microsoft.com/office/drawing/2014/main" id="{208F698B-BE0C-442E-B465-00BE81882FB1}"/>
              </a:ext>
            </a:extLst>
          </p:cNvPr>
          <p:cNvCxnSpPr/>
          <p:nvPr userDrawn="1"/>
        </p:nvCxnSpPr>
        <p:spPr>
          <a:xfrm>
            <a:off x="998416" y="6372225"/>
            <a:ext cx="111799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ángulo 1">
            <a:extLst>
              <a:ext uri="{FF2B5EF4-FFF2-40B4-BE49-F238E27FC236}">
                <a16:creationId xmlns:a16="http://schemas.microsoft.com/office/drawing/2014/main" id="{99FF7CBF-1CC7-482A-BB80-D84CEA75E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8417" y="6372225"/>
            <a:ext cx="4435231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1000" dirty="0" err="1"/>
              <a:t>Documento</a:t>
            </a:r>
            <a:r>
              <a:rPr lang="en-GB" altLang="en-US" sz="1000" dirty="0"/>
              <a:t> no </a:t>
            </a:r>
            <a:r>
              <a:rPr lang="en-GB" altLang="en-US" sz="1000" dirty="0" err="1"/>
              <a:t>distribuible</a:t>
            </a:r>
            <a:r>
              <a:rPr lang="en-GB" altLang="en-US" sz="1000" dirty="0"/>
              <a:t> a </a:t>
            </a:r>
            <a:r>
              <a:rPr lang="en-GB" altLang="en-US" sz="1000" dirty="0" err="1"/>
              <a:t>clientes</a:t>
            </a:r>
            <a:r>
              <a:rPr lang="en-GB" altLang="en-US" sz="1000" dirty="0"/>
              <a:t>. </a:t>
            </a:r>
            <a:r>
              <a:rPr lang="en-GB" altLang="en-US" sz="1000" dirty="0" err="1"/>
              <a:t>Uso</a:t>
            </a:r>
            <a:r>
              <a:rPr lang="en-GB" altLang="en-US" sz="1000" dirty="0"/>
              <a:t> exclusive </a:t>
            </a:r>
            <a:r>
              <a:rPr lang="en-GB" altLang="en-US" sz="1000" dirty="0" err="1"/>
              <a:t>interno</a:t>
            </a:r>
            <a:r>
              <a:rPr lang="en-GB" altLang="en-US" sz="1000" dirty="0"/>
              <a:t>.</a:t>
            </a:r>
          </a:p>
          <a:p>
            <a:pPr eaLnBrk="1" hangingPunct="1">
              <a:defRPr/>
            </a:pPr>
            <a:r>
              <a:rPr lang="en-GB" altLang="en-US" sz="1000" dirty="0"/>
              <a:t>© Santander Asset Management, S.A., SGIIC. All Rights Reserved.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A397CA-E8FD-4F99-802D-D124896713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3415" y="228600"/>
            <a:ext cx="72097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fld id="{3F9391FA-E603-4484-9D9B-068EF053D5CA}" type="slidenum">
              <a:rPr lang="en-US" altLang="en-US" smtClean="0">
                <a:solidFill>
                  <a:schemeClr val="bg1"/>
                </a:solidFill>
              </a:rPr>
              <a:pPr algn="ctr">
                <a:defRPr/>
              </a:pPr>
              <a:t>‹#›</a:t>
            </a:fld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6" name="Imagen 10">
            <a:extLst>
              <a:ext uri="{FF2B5EF4-FFF2-40B4-BE49-F238E27FC236}">
                <a16:creationId xmlns:a16="http://schemas.microsoft.com/office/drawing/2014/main" id="{22855091-9AD3-476C-BB3F-23483D56D0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816" y="6330950"/>
            <a:ext cx="1779954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20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illa con imagen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gua, alimentos&#10;&#10;Descripción generada automáticamente">
            <a:extLst>
              <a:ext uri="{FF2B5EF4-FFF2-40B4-BE49-F238E27FC236}">
                <a16:creationId xmlns:a16="http://schemas.microsoft.com/office/drawing/2014/main" id="{9B8311BA-1538-E718-8C3F-E16D560A1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3196"/>
          <a:stretch/>
        </p:blipFill>
        <p:spPr>
          <a:xfrm flipH="1">
            <a:off x="-1" y="639189"/>
            <a:ext cx="12192000" cy="6218811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1E7C1E5-3C31-4DE9-A8EB-4D0E866E41C3}"/>
              </a:ext>
            </a:extLst>
          </p:cNvPr>
          <p:cNvGrpSpPr/>
          <p:nvPr userDrawn="1"/>
        </p:nvGrpSpPr>
        <p:grpSpPr>
          <a:xfrm>
            <a:off x="0" y="5283200"/>
            <a:ext cx="12192000" cy="1574800"/>
            <a:chOff x="0" y="5283200"/>
            <a:chExt cx="12192000" cy="1574800"/>
          </a:xfrm>
          <a:solidFill>
            <a:srgbClr val="F6F6F6"/>
          </a:solidFill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5B3C424-DB64-4A80-ABDE-080E8220A3D9}"/>
                </a:ext>
              </a:extLst>
            </p:cNvPr>
            <p:cNvSpPr/>
            <p:nvPr userDrawn="1"/>
          </p:nvSpPr>
          <p:spPr>
            <a:xfrm>
              <a:off x="6134100" y="5283200"/>
              <a:ext cx="6057900" cy="1574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2FC2C37-73FD-469E-AEEB-036833F3979F}"/>
                </a:ext>
              </a:extLst>
            </p:cNvPr>
            <p:cNvSpPr/>
            <p:nvPr userDrawn="1"/>
          </p:nvSpPr>
          <p:spPr>
            <a:xfrm>
              <a:off x="0" y="6161088"/>
              <a:ext cx="6197600" cy="696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C4AD5FF6-6F90-463C-B998-36EC7D97F4B4}"/>
              </a:ext>
            </a:extLst>
          </p:cNvPr>
          <p:cNvSpPr txBox="1"/>
          <p:nvPr userDrawn="1"/>
        </p:nvSpPr>
        <p:spPr>
          <a:xfrm>
            <a:off x="0" y="6970144"/>
            <a:ext cx="10326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>
                <a:hlinkClick r:id="rId3" tooltip="https://elordenmundial.com/que-son-las-conferencias-cop-de-cambio-climatico/"/>
              </a:rPr>
              <a:t>Esta foto</a:t>
            </a:r>
            <a:r>
              <a:rPr lang="es-ES" sz="900"/>
              <a:t> de Autor desconocido está bajo licencia </a:t>
            </a:r>
            <a:r>
              <a:rPr lang="es-ES" sz="900">
                <a:hlinkClick r:id="rId4" tooltip="https://creativecommons.org/licenses/by-nc-nd/3.0/"/>
              </a:rPr>
              <a:t>CC BY-NC-ND</a:t>
            </a:r>
            <a:endParaRPr lang="es-ES" sz="900"/>
          </a:p>
        </p:txBody>
      </p:sp>
    </p:spTree>
    <p:extLst>
      <p:ext uri="{BB962C8B-B14F-4D97-AF65-F5344CB8AC3E}">
        <p14:creationId xmlns:p14="http://schemas.microsoft.com/office/powerpoint/2010/main" val="2342483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Haga clic para añadir el título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5CABBC28-838E-4E75-B2CC-19063D2B85C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19850" y="2001528"/>
            <a:ext cx="533019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añadir texto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FF684A-1120-4A8E-A122-8486CD10B23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19850" y="1691640"/>
            <a:ext cx="5329238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añadir el título párrafo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2" y="2001528"/>
            <a:ext cx="533019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añadir texto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1" y="1691640"/>
            <a:ext cx="5329238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añadir el título párrafo</a:t>
            </a:r>
          </a:p>
        </p:txBody>
      </p:sp>
    </p:spTree>
    <p:extLst>
      <p:ext uri="{BB962C8B-B14F-4D97-AF65-F5344CB8AC3E}">
        <p14:creationId xmlns:p14="http://schemas.microsoft.com/office/powerpoint/2010/main" val="560853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>
          <p15:clr>
            <a:srgbClr val="FBAE40"/>
          </p15:clr>
        </p15:guide>
        <p15:guide id="2" orient="horz" pos="107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17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</p:grpSpPr>
        <p:sp>
          <p:nvSpPr>
            <p:cNvPr id="5" name="Rectángulo 18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solidFill>
              <a:srgbClr val="960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6" name="Rectángulo 19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solidFill>
              <a:srgbClr val="960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7" name="CuadroTexto 7"/>
          <p:cNvSpPr txBox="1">
            <a:spLocks noChangeArrowheads="1"/>
          </p:cNvSpPr>
          <p:nvPr userDrawn="1"/>
        </p:nvSpPr>
        <p:spPr bwMode="auto">
          <a:xfrm>
            <a:off x="1020763" y="1944688"/>
            <a:ext cx="1168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13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026657" y="3725533"/>
            <a:ext cx="3340555" cy="1066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020308" y="4759168"/>
            <a:ext cx="3346904" cy="653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017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illa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974"/>
            <a:ext cx="12192000" cy="6096000"/>
          </a:xfrm>
          <a:prstGeom prst="rect">
            <a:avLst/>
          </a:prstGeom>
        </p:spPr>
      </p:pic>
      <p:grpSp>
        <p:nvGrpSpPr>
          <p:cNvPr id="4" name="Grupo 17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  <a:solidFill>
            <a:schemeClr val="bg1"/>
          </a:solidFill>
        </p:grpSpPr>
        <p:sp>
          <p:nvSpPr>
            <p:cNvPr id="5" name="Rectángulo 18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6" name="Rectángulo 19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7" name="CuadroTexto 7"/>
          <p:cNvSpPr txBox="1">
            <a:spLocks noChangeArrowheads="1"/>
          </p:cNvSpPr>
          <p:nvPr userDrawn="1"/>
        </p:nvSpPr>
        <p:spPr bwMode="auto">
          <a:xfrm>
            <a:off x="-9520" y="2981008"/>
            <a:ext cx="1888659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59700" y="5327650"/>
            <a:ext cx="4561343" cy="106641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3600" baseline="0">
                <a:ln w="31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   </a:t>
            </a:r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020308" y="4759168"/>
            <a:ext cx="3346904" cy="653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60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illa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974"/>
            <a:ext cx="12192000" cy="6096000"/>
          </a:xfrm>
          <a:prstGeom prst="rect">
            <a:avLst/>
          </a:prstGeom>
        </p:spPr>
      </p:pic>
      <p:grpSp>
        <p:nvGrpSpPr>
          <p:cNvPr id="4" name="Grupo 17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  <a:solidFill>
            <a:schemeClr val="bg1"/>
          </a:solidFill>
        </p:grpSpPr>
        <p:sp>
          <p:nvSpPr>
            <p:cNvPr id="5" name="Rectángulo 18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6" name="Rectángulo 19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7" name="CuadroTexto 7"/>
          <p:cNvSpPr txBox="1">
            <a:spLocks noChangeArrowheads="1"/>
          </p:cNvSpPr>
          <p:nvPr userDrawn="1"/>
        </p:nvSpPr>
        <p:spPr bwMode="auto">
          <a:xfrm>
            <a:off x="-9520" y="2981008"/>
            <a:ext cx="1888659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59700" y="5327650"/>
            <a:ext cx="4561343" cy="106641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3600" baseline="0">
                <a:ln w="31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   </a:t>
            </a:r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020308" y="4759168"/>
            <a:ext cx="3346904" cy="653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4055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illa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974"/>
            <a:ext cx="12192000" cy="6096000"/>
          </a:xfrm>
          <a:prstGeom prst="rect">
            <a:avLst/>
          </a:prstGeom>
        </p:spPr>
      </p:pic>
      <p:grpSp>
        <p:nvGrpSpPr>
          <p:cNvPr id="4" name="Grupo 17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  <a:solidFill>
            <a:schemeClr val="bg1"/>
          </a:solidFill>
        </p:grpSpPr>
        <p:sp>
          <p:nvSpPr>
            <p:cNvPr id="5" name="Rectángulo 18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6" name="Rectángulo 19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7" name="CuadroTexto 7"/>
          <p:cNvSpPr txBox="1">
            <a:spLocks noChangeArrowheads="1"/>
          </p:cNvSpPr>
          <p:nvPr userDrawn="1"/>
        </p:nvSpPr>
        <p:spPr bwMode="auto">
          <a:xfrm>
            <a:off x="-9520" y="2981008"/>
            <a:ext cx="1888659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59700" y="5327650"/>
            <a:ext cx="4561343" cy="106641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3600" baseline="0">
                <a:ln w="31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   </a:t>
            </a:r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020308" y="4759168"/>
            <a:ext cx="3346904" cy="653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4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adilla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974"/>
            <a:ext cx="12192000" cy="6096000"/>
          </a:xfrm>
          <a:prstGeom prst="rect">
            <a:avLst/>
          </a:prstGeom>
        </p:spPr>
      </p:pic>
      <p:grpSp>
        <p:nvGrpSpPr>
          <p:cNvPr id="4" name="Grupo 17"/>
          <p:cNvGrpSpPr>
            <a:grpSpLocks/>
          </p:cNvGrpSpPr>
          <p:nvPr userDrawn="1"/>
        </p:nvGrpSpPr>
        <p:grpSpPr bwMode="auto">
          <a:xfrm rot="-5400000">
            <a:off x="5311775" y="15875"/>
            <a:ext cx="1568450" cy="12192000"/>
            <a:chOff x="3697170" y="-2178053"/>
            <a:chExt cx="1566982" cy="12192004"/>
          </a:xfrm>
          <a:solidFill>
            <a:schemeClr val="bg1"/>
          </a:solidFill>
        </p:grpSpPr>
        <p:sp>
          <p:nvSpPr>
            <p:cNvPr id="5" name="Rectángulo 18"/>
            <p:cNvSpPr/>
            <p:nvPr userDrawn="1"/>
          </p:nvSpPr>
          <p:spPr>
            <a:xfrm>
              <a:off x="3701928" y="-2182816"/>
              <a:ext cx="658196" cy="12192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6" name="Rectángulo 19"/>
            <p:cNvSpPr/>
            <p:nvPr userDrawn="1"/>
          </p:nvSpPr>
          <p:spPr>
            <a:xfrm>
              <a:off x="3735234" y="5581650"/>
              <a:ext cx="1528918" cy="44323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7" name="CuadroTexto 7"/>
          <p:cNvSpPr txBox="1">
            <a:spLocks noChangeArrowheads="1"/>
          </p:cNvSpPr>
          <p:nvPr userDrawn="1"/>
        </p:nvSpPr>
        <p:spPr bwMode="auto">
          <a:xfrm>
            <a:off x="-9520" y="2981008"/>
            <a:ext cx="1888659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antander text"/>
              </a:defRPr>
            </a:lvl1pPr>
            <a:lvl2pPr marL="742950" indent="-285750">
              <a:defRPr>
                <a:solidFill>
                  <a:schemeClr val="tx1"/>
                </a:solidFill>
                <a:latin typeface="Santander text"/>
              </a:defRPr>
            </a:lvl2pPr>
            <a:lvl3pPr marL="1143000" indent="-228600">
              <a:defRPr>
                <a:solidFill>
                  <a:schemeClr val="tx1"/>
                </a:solidFill>
                <a:latin typeface="Santander text"/>
              </a:defRPr>
            </a:lvl3pPr>
            <a:lvl4pPr marL="1600200" indent="-228600">
              <a:defRPr>
                <a:solidFill>
                  <a:schemeClr val="tx1"/>
                </a:solidFill>
                <a:latin typeface="Santander text"/>
              </a:defRPr>
            </a:lvl4pPr>
            <a:lvl5pPr marL="2057400" indent="-228600">
              <a:defRPr>
                <a:solidFill>
                  <a:schemeClr val="tx1"/>
                </a:solidFill>
                <a:latin typeface="Santander tex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ntander text"/>
              </a:defRPr>
            </a:lvl9pPr>
          </a:lstStyle>
          <a:p>
            <a:pPr eaLnBrk="1" hangingPunct="1">
              <a:defRPr/>
            </a:pPr>
            <a:r>
              <a:rPr lang="es-ES" altLang="es-E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59700" y="5327650"/>
            <a:ext cx="4561343" cy="106641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3600" baseline="0">
                <a:ln w="31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   </a:t>
            </a:r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1020308" y="4759168"/>
            <a:ext cx="3346904" cy="653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210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2" y="75133"/>
            <a:ext cx="1313550" cy="5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7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93" r:id="rId43"/>
    <p:sldLayoutId id="2147483854" r:id="rId44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antander Headline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antander Headline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antander Headline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antander Headline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antander Headline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antander Headline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antander Headline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antander Headline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Flowchart: Alternate Process 1231">
            <a:extLst>
              <a:ext uri="{FF2B5EF4-FFF2-40B4-BE49-F238E27FC236}">
                <a16:creationId xmlns:a16="http://schemas.microsoft.com/office/drawing/2014/main" id="{44238458-5EA8-7BCB-D08C-A0111B05D51A}"/>
              </a:ext>
            </a:extLst>
          </p:cNvPr>
          <p:cNvSpPr/>
          <p:nvPr/>
        </p:nvSpPr>
        <p:spPr>
          <a:xfrm>
            <a:off x="4358650" y="1570846"/>
            <a:ext cx="5699749" cy="4283263"/>
          </a:xfrm>
          <a:prstGeom prst="flowChartAlternateProcess">
            <a:avLst/>
          </a:prstGeom>
          <a:noFill/>
          <a:ln w="28575">
            <a:solidFill>
              <a:srgbClr val="E25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3" name="Rectangle 1222">
            <a:extLst>
              <a:ext uri="{FF2B5EF4-FFF2-40B4-BE49-F238E27FC236}">
                <a16:creationId xmlns:a16="http://schemas.microsoft.com/office/drawing/2014/main" id="{477A4C0C-6AE9-A152-02D7-E43F159A2282}"/>
              </a:ext>
            </a:extLst>
          </p:cNvPr>
          <p:cNvSpPr/>
          <p:nvPr/>
        </p:nvSpPr>
        <p:spPr>
          <a:xfrm>
            <a:off x="1930765" y="1423989"/>
            <a:ext cx="8209175" cy="4620258"/>
          </a:xfrm>
          <a:prstGeom prst="rect">
            <a:avLst/>
          </a:prstGeom>
          <a:noFill/>
          <a:ln w="57150">
            <a:solidFill>
              <a:srgbClr val="0427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51">
            <a:extLst>
              <a:ext uri="{FF2B5EF4-FFF2-40B4-BE49-F238E27FC236}">
                <a16:creationId xmlns:a16="http://schemas.microsoft.com/office/drawing/2014/main" id="{6AF5FF74-0AD0-9EA7-4EE4-F182E26E183B}"/>
              </a:ext>
            </a:extLst>
          </p:cNvPr>
          <p:cNvSpPr txBox="1"/>
          <p:nvPr/>
        </p:nvSpPr>
        <p:spPr>
          <a:xfrm>
            <a:off x="9405274" y="389094"/>
            <a:ext cx="2681667" cy="6614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marR="0" lvl="1" indent="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B0000"/>
              </a:buClr>
              <a:buSzTx/>
              <a:buFontTx/>
              <a:buNone/>
              <a:tabLst/>
              <a:defRPr/>
            </a:pPr>
            <a:r>
              <a:rPr lang="en-GB" sz="2400" b="1" i="1" noProof="0" dirty="0">
                <a:solidFill>
                  <a:srgbClr val="595959"/>
                </a:solidFill>
                <a:latin typeface="Santander Text"/>
              </a:rPr>
              <a:t>SRI Data Feature</a:t>
            </a:r>
            <a:endParaRPr lang="en-GB" sz="1600" i="1" noProof="0" dirty="0">
              <a:solidFill>
                <a:srgbClr val="595959"/>
              </a:solidFill>
              <a:latin typeface="Santander Text"/>
            </a:endParaRPr>
          </a:p>
        </p:txBody>
      </p:sp>
      <p:sp>
        <p:nvSpPr>
          <p:cNvPr id="1178" name="Flowchart: Magnetic Disk 1177">
            <a:extLst>
              <a:ext uri="{FF2B5EF4-FFF2-40B4-BE49-F238E27FC236}">
                <a16:creationId xmlns:a16="http://schemas.microsoft.com/office/drawing/2014/main" id="{EB6335D5-C54E-3B82-12C0-F1DAE994DFB6}"/>
              </a:ext>
            </a:extLst>
          </p:cNvPr>
          <p:cNvSpPr/>
          <p:nvPr/>
        </p:nvSpPr>
        <p:spPr>
          <a:xfrm>
            <a:off x="290470" y="1942818"/>
            <a:ext cx="1038209" cy="305903"/>
          </a:xfrm>
          <a:prstGeom prst="flowChartMagneticDisk">
            <a:avLst/>
          </a:prstGeom>
          <a:solidFill>
            <a:srgbClr val="E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Clarity AI</a:t>
            </a:r>
          </a:p>
        </p:txBody>
      </p:sp>
      <p:sp>
        <p:nvSpPr>
          <p:cNvPr id="1179" name="Flowchart: Magnetic Disk 1178">
            <a:extLst>
              <a:ext uri="{FF2B5EF4-FFF2-40B4-BE49-F238E27FC236}">
                <a16:creationId xmlns:a16="http://schemas.microsoft.com/office/drawing/2014/main" id="{87E58D82-6F79-D338-4A40-2E6F72464B01}"/>
              </a:ext>
            </a:extLst>
          </p:cNvPr>
          <p:cNvSpPr/>
          <p:nvPr/>
        </p:nvSpPr>
        <p:spPr>
          <a:xfrm>
            <a:off x="290470" y="2308870"/>
            <a:ext cx="1038209" cy="305903"/>
          </a:xfrm>
          <a:prstGeom prst="flowChartMagneticDisk">
            <a:avLst/>
          </a:prstGeom>
          <a:solidFill>
            <a:srgbClr val="E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MSCI</a:t>
            </a:r>
          </a:p>
        </p:txBody>
      </p:sp>
      <p:sp>
        <p:nvSpPr>
          <p:cNvPr id="1180" name="Flowchart: Magnetic Disk 1179">
            <a:extLst>
              <a:ext uri="{FF2B5EF4-FFF2-40B4-BE49-F238E27FC236}">
                <a16:creationId xmlns:a16="http://schemas.microsoft.com/office/drawing/2014/main" id="{099F63CE-BBC8-61A7-9858-8EDDCCFE2C4E}"/>
              </a:ext>
            </a:extLst>
          </p:cNvPr>
          <p:cNvSpPr/>
          <p:nvPr/>
        </p:nvSpPr>
        <p:spPr>
          <a:xfrm>
            <a:off x="290470" y="2686758"/>
            <a:ext cx="1038209" cy="305903"/>
          </a:xfrm>
          <a:prstGeom prst="flowChartMagneticDisk">
            <a:avLst/>
          </a:prstGeom>
          <a:solidFill>
            <a:srgbClr val="E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Morningstar</a:t>
            </a:r>
          </a:p>
        </p:txBody>
      </p:sp>
      <p:sp>
        <p:nvSpPr>
          <p:cNvPr id="1181" name="Flowchart: Magnetic Disk 1180">
            <a:extLst>
              <a:ext uri="{FF2B5EF4-FFF2-40B4-BE49-F238E27FC236}">
                <a16:creationId xmlns:a16="http://schemas.microsoft.com/office/drawing/2014/main" id="{DC2CA912-C1E9-0F96-6E24-D92993D1D747}"/>
              </a:ext>
            </a:extLst>
          </p:cNvPr>
          <p:cNvSpPr/>
          <p:nvPr/>
        </p:nvSpPr>
        <p:spPr>
          <a:xfrm>
            <a:off x="290470" y="3069363"/>
            <a:ext cx="1038209" cy="305903"/>
          </a:xfrm>
          <a:prstGeom prst="flowChartMagneticDisk">
            <a:avLst/>
          </a:prstGeom>
          <a:solidFill>
            <a:srgbClr val="E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BRS Aladdin</a:t>
            </a:r>
          </a:p>
          <a:p>
            <a:pPr algn="ctr"/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82" name="Flowchart: Magnetic Disk 1181">
            <a:extLst>
              <a:ext uri="{FF2B5EF4-FFF2-40B4-BE49-F238E27FC236}">
                <a16:creationId xmlns:a16="http://schemas.microsoft.com/office/drawing/2014/main" id="{01C30DF6-27E5-DA21-6A36-667AF94B157F}"/>
              </a:ext>
            </a:extLst>
          </p:cNvPr>
          <p:cNvSpPr/>
          <p:nvPr/>
        </p:nvSpPr>
        <p:spPr>
          <a:xfrm>
            <a:off x="290470" y="3435415"/>
            <a:ext cx="1038209" cy="305903"/>
          </a:xfrm>
          <a:prstGeom prst="flowChartMagneticDisk">
            <a:avLst/>
          </a:prstGeom>
          <a:solidFill>
            <a:srgbClr val="E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NASDAQ</a:t>
            </a:r>
          </a:p>
        </p:txBody>
      </p:sp>
      <p:sp>
        <p:nvSpPr>
          <p:cNvPr id="1183" name="Flowchart: Magnetic Disk 1182">
            <a:extLst>
              <a:ext uri="{FF2B5EF4-FFF2-40B4-BE49-F238E27FC236}">
                <a16:creationId xmlns:a16="http://schemas.microsoft.com/office/drawing/2014/main" id="{59695222-631D-696B-8605-E38B2F52809D}"/>
              </a:ext>
            </a:extLst>
          </p:cNvPr>
          <p:cNvSpPr/>
          <p:nvPr/>
        </p:nvSpPr>
        <p:spPr>
          <a:xfrm>
            <a:off x="290470" y="3813303"/>
            <a:ext cx="1038209" cy="305903"/>
          </a:xfrm>
          <a:prstGeom prst="flowChartMagneticDisk">
            <a:avLst/>
          </a:prstGeom>
          <a:solidFill>
            <a:srgbClr val="E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>
                <a:solidFill>
                  <a:schemeClr val="bg1"/>
                </a:solidFill>
              </a:rPr>
              <a:t>C100+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84" name="Flowchart: Magnetic Disk 1183">
            <a:extLst>
              <a:ext uri="{FF2B5EF4-FFF2-40B4-BE49-F238E27FC236}">
                <a16:creationId xmlns:a16="http://schemas.microsoft.com/office/drawing/2014/main" id="{EA91595D-9CBD-E78E-415A-FB432991FD97}"/>
              </a:ext>
            </a:extLst>
          </p:cNvPr>
          <p:cNvSpPr/>
          <p:nvPr/>
        </p:nvSpPr>
        <p:spPr>
          <a:xfrm>
            <a:off x="290470" y="4208806"/>
            <a:ext cx="1038209" cy="305903"/>
          </a:xfrm>
          <a:prstGeom prst="flowChartMagneticDisk">
            <a:avLst/>
          </a:prstGeom>
          <a:solidFill>
            <a:srgbClr val="E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Bloomberg</a:t>
            </a:r>
          </a:p>
        </p:txBody>
      </p:sp>
      <p:sp>
        <p:nvSpPr>
          <p:cNvPr id="1185" name="Flowchart: Magnetic Disk 1184">
            <a:extLst>
              <a:ext uri="{FF2B5EF4-FFF2-40B4-BE49-F238E27FC236}">
                <a16:creationId xmlns:a16="http://schemas.microsoft.com/office/drawing/2014/main" id="{E6A65F2D-F9DA-9494-C3C5-75CF8B9DCA33}"/>
              </a:ext>
            </a:extLst>
          </p:cNvPr>
          <p:cNvSpPr/>
          <p:nvPr/>
        </p:nvSpPr>
        <p:spPr>
          <a:xfrm>
            <a:off x="290470" y="4574858"/>
            <a:ext cx="1038209" cy="305903"/>
          </a:xfrm>
          <a:prstGeom prst="flowChartMagneticDisk">
            <a:avLst/>
          </a:prstGeom>
          <a:solidFill>
            <a:srgbClr val="E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Refinitiv</a:t>
            </a:r>
          </a:p>
        </p:txBody>
      </p:sp>
      <p:sp>
        <p:nvSpPr>
          <p:cNvPr id="1186" name="Flowchart: Magnetic Disk 1185">
            <a:extLst>
              <a:ext uri="{FF2B5EF4-FFF2-40B4-BE49-F238E27FC236}">
                <a16:creationId xmlns:a16="http://schemas.microsoft.com/office/drawing/2014/main" id="{7C708E7D-A346-9C26-199A-562E1766FD67}"/>
              </a:ext>
            </a:extLst>
          </p:cNvPr>
          <p:cNvSpPr/>
          <p:nvPr/>
        </p:nvSpPr>
        <p:spPr>
          <a:xfrm>
            <a:off x="312041" y="5691410"/>
            <a:ext cx="1038209" cy="305903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E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1100" dirty="0">
                <a:solidFill>
                  <a:srgbClr val="EC0000"/>
                </a:solidFill>
              </a:rPr>
              <a:t>S</a:t>
            </a:r>
            <a:r>
              <a:rPr lang="en-GB" sz="1100" dirty="0">
                <a:solidFill>
                  <a:srgbClr val="EC0000"/>
                </a:solidFill>
              </a:rPr>
              <a:t>AM Data</a:t>
            </a:r>
          </a:p>
        </p:txBody>
      </p:sp>
      <p:sp>
        <p:nvSpPr>
          <p:cNvPr id="1187" name="Flowchart: Magnetic Disk 1186">
            <a:extLst>
              <a:ext uri="{FF2B5EF4-FFF2-40B4-BE49-F238E27FC236}">
                <a16:creationId xmlns:a16="http://schemas.microsoft.com/office/drawing/2014/main" id="{D3927B06-4916-EE85-0322-E91418F38F22}"/>
              </a:ext>
            </a:extLst>
          </p:cNvPr>
          <p:cNvSpPr/>
          <p:nvPr/>
        </p:nvSpPr>
        <p:spPr>
          <a:xfrm>
            <a:off x="301354" y="4956332"/>
            <a:ext cx="1038209" cy="305903"/>
          </a:xfrm>
          <a:prstGeom prst="flowChartMagneticDisk">
            <a:avLst/>
          </a:prstGeom>
          <a:solidFill>
            <a:srgbClr val="E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IIGCC</a:t>
            </a:r>
          </a:p>
        </p:txBody>
      </p:sp>
      <p:sp>
        <p:nvSpPr>
          <p:cNvPr id="1188" name="Flowchart: Magnetic Disk 1187">
            <a:extLst>
              <a:ext uri="{FF2B5EF4-FFF2-40B4-BE49-F238E27FC236}">
                <a16:creationId xmlns:a16="http://schemas.microsoft.com/office/drawing/2014/main" id="{0F8F44D4-E1E1-B79D-34AF-38DE9A155CE6}"/>
              </a:ext>
            </a:extLst>
          </p:cNvPr>
          <p:cNvSpPr/>
          <p:nvPr/>
        </p:nvSpPr>
        <p:spPr>
          <a:xfrm>
            <a:off x="307513" y="5331914"/>
            <a:ext cx="1038209" cy="305903"/>
          </a:xfrm>
          <a:prstGeom prst="flowChartMagneticDisk">
            <a:avLst/>
          </a:prstGeom>
          <a:solidFill>
            <a:srgbClr val="EC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Glass Lewis</a:t>
            </a:r>
          </a:p>
        </p:txBody>
      </p:sp>
      <p:sp>
        <p:nvSpPr>
          <p:cNvPr id="1190" name="TextBox 1189">
            <a:extLst>
              <a:ext uri="{FF2B5EF4-FFF2-40B4-BE49-F238E27FC236}">
                <a16:creationId xmlns:a16="http://schemas.microsoft.com/office/drawing/2014/main" id="{1D679CC5-B499-7B51-9B1B-1FC673DEEDE8}"/>
              </a:ext>
            </a:extLst>
          </p:cNvPr>
          <p:cNvSpPr txBox="1"/>
          <p:nvPr/>
        </p:nvSpPr>
        <p:spPr>
          <a:xfrm>
            <a:off x="127088" y="1589793"/>
            <a:ext cx="1259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i="1" dirty="0"/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7D7CE3-0E46-5337-F654-FE5BEE8D786E}"/>
              </a:ext>
            </a:extLst>
          </p:cNvPr>
          <p:cNvSpPr/>
          <p:nvPr/>
        </p:nvSpPr>
        <p:spPr>
          <a:xfrm>
            <a:off x="10265997" y="1371719"/>
            <a:ext cx="1613962" cy="4672528"/>
          </a:xfrm>
          <a:prstGeom prst="roundRect">
            <a:avLst/>
          </a:prstGeom>
          <a:solidFill>
            <a:srgbClr val="E23136"/>
          </a:solidFill>
          <a:ln w="38100">
            <a:solidFill>
              <a:srgbClr val="B52E3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  <a:p>
            <a:pPr algn="ctr"/>
            <a:endParaRPr lang="en-GB" noProof="0" dirty="0"/>
          </a:p>
          <a:p>
            <a:pPr algn="ctr"/>
            <a:r>
              <a:rPr lang="en-GB" noProof="0" dirty="0"/>
              <a:t>Integrated </a:t>
            </a:r>
          </a:p>
          <a:p>
            <a:pPr algn="ctr"/>
            <a:r>
              <a:rPr lang="en-GB" noProof="0" dirty="0"/>
              <a:t>One-Stop </a:t>
            </a:r>
          </a:p>
          <a:p>
            <a:pPr algn="ctr"/>
            <a:r>
              <a:rPr lang="en-GB" noProof="0" dirty="0"/>
              <a:t>ESG Tool</a:t>
            </a:r>
          </a:p>
          <a:p>
            <a:pPr algn="ctr"/>
            <a:r>
              <a:rPr lang="en-GB" dirty="0"/>
              <a:t>Interface</a:t>
            </a:r>
            <a:endParaRPr lang="en-GB" noProof="0" dirty="0"/>
          </a:p>
        </p:txBody>
      </p:sp>
      <p:pic>
        <p:nvPicPr>
          <p:cNvPr id="1217" name="Picture 4" descr="Amazon Web Services to launch AWS European Sovereign Cloud | CBN">
            <a:extLst>
              <a:ext uri="{FF2B5EF4-FFF2-40B4-BE49-F238E27FC236}">
                <a16:creationId xmlns:a16="http://schemas.microsoft.com/office/drawing/2014/main" id="{CC2A27E1-5776-9E67-FF7D-353B3B7E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61" y="1454655"/>
            <a:ext cx="481488" cy="2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" name="Picture 14" descr="Angular Logo png images | PNGEgg">
            <a:extLst>
              <a:ext uri="{FF2B5EF4-FFF2-40B4-BE49-F238E27FC236}">
                <a16:creationId xmlns:a16="http://schemas.microsoft.com/office/drawing/2014/main" id="{6671F0A4-3114-1A58-8407-6E1E53836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8" b="92308" l="1856" r="96056">
                        <a14:foregroundMark x1="9977" y1="17949" x2="9977" y2="17949"/>
                        <a14:foregroundMark x1="12065" y1="14530" x2="12065" y2="14530"/>
                        <a14:foregroundMark x1="9281" y1="30769" x2="9281" y2="30769"/>
                        <a14:foregroundMark x1="7425" y1="41026" x2="7425" y2="41026"/>
                        <a14:foregroundMark x1="6497" y1="52991" x2="6497" y2="52991"/>
                        <a14:foregroundMark x1="9977" y1="58120" x2="9977" y2="58120"/>
                        <a14:foregroundMark x1="10673" y1="53846" x2="10673" y2="53846"/>
                        <a14:foregroundMark x1="13689" y1="45299" x2="13689" y2="45299"/>
                        <a14:foregroundMark x1="13689" y1="93162" x2="13689" y2="93162"/>
                        <a14:foregroundMark x1="20186" y1="64957" x2="20186" y2="64957"/>
                        <a14:foregroundMark x1="21346" y1="76068" x2="21346" y2="76068"/>
                        <a14:foregroundMark x1="19722" y1="71795" x2="19722" y2="71795"/>
                        <a14:foregroundMark x1="17169" y1="56410" x2="17169" y2="56410"/>
                        <a14:foregroundMark x1="17865" y1="58120" x2="17865" y2="58120"/>
                        <a14:foregroundMark x1="2552" y1="28205" x2="2552" y2="28205"/>
                        <a14:foregroundMark x1="12529" y1="7692" x2="12529" y2="7692"/>
                        <a14:foregroundMark x1="16241" y1="37607" x2="16241" y2="37607"/>
                        <a14:foregroundMark x1="16937" y1="47863" x2="19026" y2="58974"/>
                        <a14:foregroundMark x1="18097" y1="40171" x2="13225" y2="24786"/>
                        <a14:foregroundMark x1="30626" y1="45299" x2="30858" y2="38462"/>
                        <a14:foregroundMark x1="44316" y1="37607" x2="46636" y2="33333"/>
                        <a14:foregroundMark x1="54988" y1="33333" x2="55916" y2="55556"/>
                        <a14:foregroundMark x1="67981" y1="34188" x2="68445" y2="66667"/>
                        <a14:foregroundMark x1="77494" y1="63248" x2="81206" y2="35897"/>
                        <a14:foregroundMark x1="89791" y1="61538" x2="90023" y2="38462"/>
                        <a14:foregroundMark x1="93735" y1="31624" x2="96056" y2="401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573" y="1048447"/>
            <a:ext cx="112281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3" name="Picture 16">
            <a:extLst>
              <a:ext uri="{FF2B5EF4-FFF2-40B4-BE49-F238E27FC236}">
                <a16:creationId xmlns:a16="http://schemas.microsoft.com/office/drawing/2014/main" id="{9B966C90-C1A0-442E-8693-1D5987E7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285" y="5443384"/>
            <a:ext cx="761714" cy="39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7002F420-D419-F58E-86A0-267C1F2DA6C5}"/>
              </a:ext>
            </a:extLst>
          </p:cNvPr>
          <p:cNvGrpSpPr/>
          <p:nvPr/>
        </p:nvGrpSpPr>
        <p:grpSpPr>
          <a:xfrm>
            <a:off x="4619842" y="1789271"/>
            <a:ext cx="828460" cy="828277"/>
            <a:chOff x="2359766" y="1681630"/>
            <a:chExt cx="828460" cy="828277"/>
          </a:xfrm>
        </p:grpSpPr>
        <p:grpSp>
          <p:nvGrpSpPr>
            <p:cNvPr id="1242" name="Group 1241">
              <a:extLst>
                <a:ext uri="{FF2B5EF4-FFF2-40B4-BE49-F238E27FC236}">
                  <a16:creationId xmlns:a16="http://schemas.microsoft.com/office/drawing/2014/main" id="{97436F47-E0A6-743E-180B-76DEF8BF4BF2}"/>
                </a:ext>
              </a:extLst>
            </p:cNvPr>
            <p:cNvGrpSpPr/>
            <p:nvPr/>
          </p:nvGrpSpPr>
          <p:grpSpPr>
            <a:xfrm>
              <a:off x="2359766" y="1681630"/>
              <a:ext cx="828460" cy="828277"/>
              <a:chOff x="5326803" y="3222314"/>
              <a:chExt cx="828460" cy="828277"/>
            </a:xfrm>
          </p:grpSpPr>
          <p:sp>
            <p:nvSpPr>
              <p:cNvPr id="1236" name="Flowchart: Connector 1235">
                <a:extLst>
                  <a:ext uri="{FF2B5EF4-FFF2-40B4-BE49-F238E27FC236}">
                    <a16:creationId xmlns:a16="http://schemas.microsoft.com/office/drawing/2014/main" id="{0E3640C6-F5C0-49F4-D7AE-ACFD72827AF7}"/>
                  </a:ext>
                </a:extLst>
              </p:cNvPr>
              <p:cNvSpPr/>
              <p:nvPr/>
            </p:nvSpPr>
            <p:spPr>
              <a:xfrm>
                <a:off x="5326803" y="3222314"/>
                <a:ext cx="828460" cy="828277"/>
              </a:xfrm>
              <a:prstGeom prst="flowChartConnector">
                <a:avLst/>
              </a:prstGeom>
              <a:solidFill>
                <a:srgbClr val="FE000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FE0000"/>
                  </a:solidFill>
                </a:endParaRPr>
              </a:p>
            </p:txBody>
          </p:sp>
          <p:sp>
            <p:nvSpPr>
              <p:cNvPr id="1240" name="TextBox 1239">
                <a:extLst>
                  <a:ext uri="{FF2B5EF4-FFF2-40B4-BE49-F238E27FC236}">
                    <a16:creationId xmlns:a16="http://schemas.microsoft.com/office/drawing/2014/main" id="{1952BC91-DCC3-2107-41EC-C12558264E82}"/>
                  </a:ext>
                </a:extLst>
              </p:cNvPr>
              <p:cNvSpPr txBox="1"/>
              <p:nvPr/>
            </p:nvSpPr>
            <p:spPr>
              <a:xfrm>
                <a:off x="5404355" y="3373919"/>
                <a:ext cx="65087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noProof="0" dirty="0">
                    <a:solidFill>
                      <a:srgbClr val="FFFFFF"/>
                    </a:solidFill>
                  </a:rPr>
                  <a:t>SAM </a:t>
                </a:r>
              </a:p>
              <a:p>
                <a:r>
                  <a:rPr lang="en-GB" sz="900" noProof="0" dirty="0">
                    <a:solidFill>
                      <a:srgbClr val="FFFFFF"/>
                    </a:solidFill>
                  </a:rPr>
                  <a:t>Data</a:t>
                </a:r>
              </a:p>
              <a:p>
                <a:r>
                  <a:rPr lang="en-GB" sz="900" noProof="0" dirty="0">
                    <a:solidFill>
                      <a:srgbClr val="FFFFFF"/>
                    </a:solidFill>
                  </a:rPr>
                  <a:t>Platform</a:t>
                </a:r>
              </a:p>
            </p:txBody>
          </p:sp>
        </p:grpSp>
        <p:pic>
          <p:nvPicPr>
            <p:cNvPr id="1235" name="Picture 18" descr="Santander Vector Logo - Download Free SVG Icon | Worldvectorlogo">
              <a:extLst>
                <a:ext uri="{FF2B5EF4-FFF2-40B4-BE49-F238E27FC236}">
                  <a16:creationId xmlns:a16="http://schemas.microsoft.com/office/drawing/2014/main" id="{686A6C99-FAFA-69AC-FD90-F3C7D76331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8" t="13930" r="68894" b="24181"/>
            <a:stretch/>
          </p:blipFill>
          <p:spPr bwMode="auto">
            <a:xfrm>
              <a:off x="2773996" y="1942818"/>
              <a:ext cx="218044" cy="183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0" name="Group 1249">
            <a:extLst>
              <a:ext uri="{FF2B5EF4-FFF2-40B4-BE49-F238E27FC236}">
                <a16:creationId xmlns:a16="http://schemas.microsoft.com/office/drawing/2014/main" id="{62C033B8-163C-CC6A-73D4-2BF017A8B2E6}"/>
              </a:ext>
            </a:extLst>
          </p:cNvPr>
          <p:cNvGrpSpPr/>
          <p:nvPr/>
        </p:nvGrpSpPr>
        <p:grpSpPr>
          <a:xfrm>
            <a:off x="5748184" y="2691551"/>
            <a:ext cx="1711459" cy="1694752"/>
            <a:chOff x="4558518" y="2555081"/>
            <a:chExt cx="1758462" cy="1653725"/>
          </a:xfrm>
        </p:grpSpPr>
        <p:sp>
          <p:nvSpPr>
            <p:cNvPr id="1244" name="Flowchart: Connector 1243">
              <a:extLst>
                <a:ext uri="{FF2B5EF4-FFF2-40B4-BE49-F238E27FC236}">
                  <a16:creationId xmlns:a16="http://schemas.microsoft.com/office/drawing/2014/main" id="{2712C234-4879-0633-B7A8-40EB27286A08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6" name="Flowchart: Connector 1245">
              <a:extLst>
                <a:ext uri="{FF2B5EF4-FFF2-40B4-BE49-F238E27FC236}">
                  <a16:creationId xmlns:a16="http://schemas.microsoft.com/office/drawing/2014/main" id="{7F93E93F-64E6-5BFE-6F3E-C9146F6C026F}"/>
                </a:ext>
              </a:extLst>
            </p:cNvPr>
            <p:cNvSpPr/>
            <p:nvPr/>
          </p:nvSpPr>
          <p:spPr>
            <a:xfrm>
              <a:off x="4558518" y="2555081"/>
              <a:ext cx="1758462" cy="1653724"/>
            </a:xfrm>
            <a:prstGeom prst="flowChartConnector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257" name="TextBox 1256">
            <a:extLst>
              <a:ext uri="{FF2B5EF4-FFF2-40B4-BE49-F238E27FC236}">
                <a16:creationId xmlns:a16="http://schemas.microsoft.com/office/drawing/2014/main" id="{F82574C9-CD84-B67B-B1F4-0D285805D423}"/>
              </a:ext>
            </a:extLst>
          </p:cNvPr>
          <p:cNvSpPr txBox="1"/>
          <p:nvPr/>
        </p:nvSpPr>
        <p:spPr>
          <a:xfrm>
            <a:off x="5888469" y="3115837"/>
            <a:ext cx="135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noProof="0" dirty="0">
                <a:solidFill>
                  <a:schemeClr val="accent5">
                    <a:lumMod val="75000"/>
                  </a:schemeClr>
                </a:solidFill>
              </a:rPr>
              <a:t>SRI</a:t>
            </a:r>
          </a:p>
          <a:p>
            <a:pPr algn="ctr"/>
            <a:r>
              <a:rPr lang="en-GB" sz="2000" b="1" i="1" noProof="0" dirty="0">
                <a:solidFill>
                  <a:schemeClr val="accent5">
                    <a:lumMod val="75000"/>
                  </a:schemeClr>
                </a:solidFill>
              </a:rPr>
              <a:t>Solutions</a:t>
            </a:r>
          </a:p>
        </p:txBody>
      </p: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B8DAEFBD-30B7-3CD2-F4CE-EFC37B95ABE9}"/>
              </a:ext>
            </a:extLst>
          </p:cNvPr>
          <p:cNvGrpSpPr/>
          <p:nvPr/>
        </p:nvGrpSpPr>
        <p:grpSpPr>
          <a:xfrm>
            <a:off x="7648938" y="2879089"/>
            <a:ext cx="1095804" cy="992353"/>
            <a:chOff x="4558518" y="2555081"/>
            <a:chExt cx="1758462" cy="1653725"/>
          </a:xfrm>
        </p:grpSpPr>
        <p:sp>
          <p:nvSpPr>
            <p:cNvPr id="1259" name="Flowchart: Connector 1258">
              <a:extLst>
                <a:ext uri="{FF2B5EF4-FFF2-40B4-BE49-F238E27FC236}">
                  <a16:creationId xmlns:a16="http://schemas.microsoft.com/office/drawing/2014/main" id="{E8848B72-4998-EABC-6B28-CF4C31C54ECB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0" name="Flowchart: Connector 1259">
              <a:extLst>
                <a:ext uri="{FF2B5EF4-FFF2-40B4-BE49-F238E27FC236}">
                  <a16:creationId xmlns:a16="http://schemas.microsoft.com/office/drawing/2014/main" id="{9E65E325-A8ED-B510-4241-C4F6CE73331D}"/>
                </a:ext>
              </a:extLst>
            </p:cNvPr>
            <p:cNvSpPr/>
            <p:nvPr/>
          </p:nvSpPr>
          <p:spPr>
            <a:xfrm>
              <a:off x="4558518" y="2555081"/>
              <a:ext cx="1758462" cy="1653724"/>
            </a:xfrm>
            <a:prstGeom prst="flowChartConnector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267" name="TextBox 1266">
            <a:extLst>
              <a:ext uri="{FF2B5EF4-FFF2-40B4-BE49-F238E27FC236}">
                <a16:creationId xmlns:a16="http://schemas.microsoft.com/office/drawing/2014/main" id="{7CD3AE42-29E1-9D7B-1CEC-E18D79276E29}"/>
              </a:ext>
            </a:extLst>
          </p:cNvPr>
          <p:cNvSpPr txBox="1"/>
          <p:nvPr/>
        </p:nvSpPr>
        <p:spPr>
          <a:xfrm>
            <a:off x="7812514" y="2947910"/>
            <a:ext cx="1095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noProof="0" dirty="0">
                <a:solidFill>
                  <a:srgbClr val="00B050"/>
                </a:solidFill>
              </a:rPr>
              <a:t>ESG Data</a:t>
            </a:r>
          </a:p>
          <a:p>
            <a:r>
              <a:rPr lang="en-GB" sz="1100" b="1" i="1" dirty="0">
                <a:solidFill>
                  <a:srgbClr val="00B050"/>
                </a:solidFill>
              </a:rPr>
              <a:t>Management</a:t>
            </a:r>
          </a:p>
          <a:p>
            <a:r>
              <a:rPr lang="en-GB" sz="1100" b="1" i="1" noProof="0" dirty="0">
                <a:solidFill>
                  <a:srgbClr val="00B050"/>
                </a:solidFill>
              </a:rPr>
              <a:t>&amp; Portfolio</a:t>
            </a:r>
          </a:p>
          <a:p>
            <a:r>
              <a:rPr lang="en-GB" sz="1100" b="1" i="1" dirty="0">
                <a:solidFill>
                  <a:srgbClr val="00B050"/>
                </a:solidFill>
              </a:rPr>
              <a:t>Analysis</a:t>
            </a:r>
            <a:endParaRPr lang="en-GB" sz="1100" b="1" i="1" noProof="0" dirty="0">
              <a:solidFill>
                <a:srgbClr val="00B050"/>
              </a:solidFill>
            </a:endParaRPr>
          </a:p>
        </p:txBody>
      </p:sp>
      <p:grpSp>
        <p:nvGrpSpPr>
          <p:cNvPr id="1331" name="Group 1330">
            <a:extLst>
              <a:ext uri="{FF2B5EF4-FFF2-40B4-BE49-F238E27FC236}">
                <a16:creationId xmlns:a16="http://schemas.microsoft.com/office/drawing/2014/main" id="{C600F2A8-CE22-4D46-1C1D-EEAA0BECD031}"/>
              </a:ext>
            </a:extLst>
          </p:cNvPr>
          <p:cNvGrpSpPr/>
          <p:nvPr/>
        </p:nvGrpSpPr>
        <p:grpSpPr>
          <a:xfrm>
            <a:off x="10613027" y="2365152"/>
            <a:ext cx="833790" cy="806997"/>
            <a:chOff x="10652703" y="1942818"/>
            <a:chExt cx="833790" cy="806997"/>
          </a:xfrm>
        </p:grpSpPr>
        <p:sp>
          <p:nvSpPr>
            <p:cNvPr id="1270" name="Rectangle: Rounded Corners 1269">
              <a:extLst>
                <a:ext uri="{FF2B5EF4-FFF2-40B4-BE49-F238E27FC236}">
                  <a16:creationId xmlns:a16="http://schemas.microsoft.com/office/drawing/2014/main" id="{8B63143D-FC2B-F996-6E56-B6F5629342E7}"/>
                </a:ext>
              </a:extLst>
            </p:cNvPr>
            <p:cNvSpPr/>
            <p:nvPr/>
          </p:nvSpPr>
          <p:spPr>
            <a:xfrm>
              <a:off x="10652703" y="1942818"/>
              <a:ext cx="833790" cy="806997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69" name="Picture 22" descr="Website Symbol Images - Free Download on Freepik">
              <a:extLst>
                <a:ext uri="{FF2B5EF4-FFF2-40B4-BE49-F238E27FC236}">
                  <a16:creationId xmlns:a16="http://schemas.microsoft.com/office/drawing/2014/main" id="{6800F1E7-22A6-CC6F-857B-5684A2C2F8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7" t="8889" r="9124" b="8667"/>
            <a:stretch/>
          </p:blipFill>
          <p:spPr bwMode="auto">
            <a:xfrm>
              <a:off x="10720768" y="2000128"/>
              <a:ext cx="694443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829D3985-0DE4-A6D5-9A97-98E73B07E49F}"/>
              </a:ext>
            </a:extLst>
          </p:cNvPr>
          <p:cNvSpPr txBox="1"/>
          <p:nvPr/>
        </p:nvSpPr>
        <p:spPr>
          <a:xfrm>
            <a:off x="7452565" y="4386302"/>
            <a:ext cx="73577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i="1" noProof="0" dirty="0">
                <a:solidFill>
                  <a:srgbClr val="00B050"/>
                </a:solidFill>
              </a:rPr>
              <a:t>Product </a:t>
            </a:r>
            <a:r>
              <a:rPr lang="en-GB" sz="1050" b="1" i="1" dirty="0">
                <a:solidFill>
                  <a:srgbClr val="00B050"/>
                </a:solidFill>
              </a:rPr>
              <a:t>Solutions</a:t>
            </a:r>
            <a:endParaRPr lang="en-GB" sz="1000" b="1" i="1" noProof="0" dirty="0">
              <a:solidFill>
                <a:srgbClr val="00B050"/>
              </a:solidFill>
            </a:endParaRPr>
          </a:p>
          <a:p>
            <a:endParaRPr lang="en-GB" sz="1000" b="1" i="1" noProof="0" dirty="0">
              <a:solidFill>
                <a:srgbClr val="00B050"/>
              </a:solidFill>
            </a:endParaRPr>
          </a:p>
        </p:txBody>
      </p:sp>
      <p:sp>
        <p:nvSpPr>
          <p:cNvPr id="1281" name="TextBox 1280">
            <a:extLst>
              <a:ext uri="{FF2B5EF4-FFF2-40B4-BE49-F238E27FC236}">
                <a16:creationId xmlns:a16="http://schemas.microsoft.com/office/drawing/2014/main" id="{6CF0CEC7-77DA-1E5A-15BC-F94055979327}"/>
              </a:ext>
            </a:extLst>
          </p:cNvPr>
          <p:cNvSpPr txBox="1"/>
          <p:nvPr/>
        </p:nvSpPr>
        <p:spPr>
          <a:xfrm>
            <a:off x="5751171" y="4847673"/>
            <a:ext cx="801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noProof="0" dirty="0">
                <a:solidFill>
                  <a:srgbClr val="00B050"/>
                </a:solidFill>
              </a:rPr>
              <a:t>Reporting</a:t>
            </a:r>
          </a:p>
        </p:txBody>
      </p:sp>
      <p:sp>
        <p:nvSpPr>
          <p:cNvPr id="1285" name="TextBox 1284">
            <a:extLst>
              <a:ext uri="{FF2B5EF4-FFF2-40B4-BE49-F238E27FC236}">
                <a16:creationId xmlns:a16="http://schemas.microsoft.com/office/drawing/2014/main" id="{CC476E12-9340-EF2E-6BAF-D85706E7EDFF}"/>
              </a:ext>
            </a:extLst>
          </p:cNvPr>
          <p:cNvSpPr txBox="1"/>
          <p:nvPr/>
        </p:nvSpPr>
        <p:spPr>
          <a:xfrm>
            <a:off x="4686704" y="3296243"/>
            <a:ext cx="779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i="1" noProof="0" dirty="0">
                <a:solidFill>
                  <a:srgbClr val="00B050"/>
                </a:solidFill>
              </a:rPr>
              <a:t>Fund Selection</a:t>
            </a:r>
          </a:p>
        </p:txBody>
      </p:sp>
      <p:grpSp>
        <p:nvGrpSpPr>
          <p:cNvPr id="1286" name="Group 1285">
            <a:extLst>
              <a:ext uri="{FF2B5EF4-FFF2-40B4-BE49-F238E27FC236}">
                <a16:creationId xmlns:a16="http://schemas.microsoft.com/office/drawing/2014/main" id="{97A245A7-B579-EFBD-9189-B70028A4AAFA}"/>
              </a:ext>
            </a:extLst>
          </p:cNvPr>
          <p:cNvGrpSpPr/>
          <p:nvPr/>
        </p:nvGrpSpPr>
        <p:grpSpPr>
          <a:xfrm>
            <a:off x="5863755" y="1723622"/>
            <a:ext cx="891419" cy="846181"/>
            <a:chOff x="4558518" y="2555081"/>
            <a:chExt cx="1758462" cy="1653725"/>
          </a:xfrm>
        </p:grpSpPr>
        <p:sp>
          <p:nvSpPr>
            <p:cNvPr id="1287" name="Flowchart: Connector 1286">
              <a:extLst>
                <a:ext uri="{FF2B5EF4-FFF2-40B4-BE49-F238E27FC236}">
                  <a16:creationId xmlns:a16="http://schemas.microsoft.com/office/drawing/2014/main" id="{DDE9F78C-1D8B-30B0-8254-0551A0625EA6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88" name="Flowchart: Connector 1287">
              <a:extLst>
                <a:ext uri="{FF2B5EF4-FFF2-40B4-BE49-F238E27FC236}">
                  <a16:creationId xmlns:a16="http://schemas.microsoft.com/office/drawing/2014/main" id="{39B6837E-A23E-60F3-C0FF-1B5130FA3858}"/>
                </a:ext>
              </a:extLst>
            </p:cNvPr>
            <p:cNvSpPr/>
            <p:nvPr/>
          </p:nvSpPr>
          <p:spPr>
            <a:xfrm>
              <a:off x="4558518" y="2555081"/>
              <a:ext cx="1758462" cy="1653724"/>
            </a:xfrm>
            <a:prstGeom prst="flowChartConnector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289" name="TextBox 1288">
            <a:extLst>
              <a:ext uri="{FF2B5EF4-FFF2-40B4-BE49-F238E27FC236}">
                <a16:creationId xmlns:a16="http://schemas.microsoft.com/office/drawing/2014/main" id="{CADC3DE3-A654-9FC4-C79A-0FD77E571FF7}"/>
              </a:ext>
            </a:extLst>
          </p:cNvPr>
          <p:cNvSpPr txBox="1"/>
          <p:nvPr/>
        </p:nvSpPr>
        <p:spPr>
          <a:xfrm>
            <a:off x="5844415" y="1925511"/>
            <a:ext cx="1022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noProof="0" dirty="0">
                <a:solidFill>
                  <a:srgbClr val="00B050"/>
                </a:solidFill>
              </a:rPr>
              <a:t>Performance</a:t>
            </a:r>
          </a:p>
          <a:p>
            <a:r>
              <a:rPr lang="en-GB" sz="1100" b="1" i="1" dirty="0">
                <a:solidFill>
                  <a:srgbClr val="00B050"/>
                </a:solidFill>
              </a:rPr>
              <a:t>Attribution</a:t>
            </a:r>
            <a:endParaRPr lang="en-GB" sz="1100" b="1" i="1" noProof="0" dirty="0">
              <a:solidFill>
                <a:srgbClr val="00B050"/>
              </a:solidFill>
            </a:endParaRPr>
          </a:p>
        </p:txBody>
      </p:sp>
      <p:grpSp>
        <p:nvGrpSpPr>
          <p:cNvPr id="1290" name="Group 1289">
            <a:extLst>
              <a:ext uri="{FF2B5EF4-FFF2-40B4-BE49-F238E27FC236}">
                <a16:creationId xmlns:a16="http://schemas.microsoft.com/office/drawing/2014/main" id="{868E58A8-1973-1D7E-141B-2EBF65D77DF6}"/>
              </a:ext>
            </a:extLst>
          </p:cNvPr>
          <p:cNvGrpSpPr/>
          <p:nvPr/>
        </p:nvGrpSpPr>
        <p:grpSpPr>
          <a:xfrm>
            <a:off x="8411359" y="3898282"/>
            <a:ext cx="993916" cy="918226"/>
            <a:chOff x="4558518" y="2555082"/>
            <a:chExt cx="1758464" cy="1653726"/>
          </a:xfrm>
        </p:grpSpPr>
        <p:sp>
          <p:nvSpPr>
            <p:cNvPr id="1291" name="Flowchart: Connector 1290">
              <a:extLst>
                <a:ext uri="{FF2B5EF4-FFF2-40B4-BE49-F238E27FC236}">
                  <a16:creationId xmlns:a16="http://schemas.microsoft.com/office/drawing/2014/main" id="{986B3353-FEF4-ADC6-E8F2-8FC3EE6CD330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92" name="Flowchart: Connector 1291">
              <a:extLst>
                <a:ext uri="{FF2B5EF4-FFF2-40B4-BE49-F238E27FC236}">
                  <a16:creationId xmlns:a16="http://schemas.microsoft.com/office/drawing/2014/main" id="{90376EF4-47EB-3DE0-FBE1-91604C4D8C45}"/>
                </a:ext>
              </a:extLst>
            </p:cNvPr>
            <p:cNvSpPr/>
            <p:nvPr/>
          </p:nvSpPr>
          <p:spPr>
            <a:xfrm>
              <a:off x="4558520" y="2555082"/>
              <a:ext cx="1758462" cy="1653726"/>
            </a:xfrm>
            <a:prstGeom prst="flowChartConnector">
              <a:avLst/>
            </a:prstGeom>
            <a:solidFill>
              <a:srgbClr val="04273A"/>
            </a:solidFill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i="1" noProof="0" dirty="0">
                  <a:solidFill>
                    <a:schemeClr val="bg1"/>
                  </a:solidFill>
                </a:rPr>
                <a:t>Strategy</a:t>
              </a:r>
              <a:r>
                <a:rPr lang="en-GB" sz="800" noProof="0" dirty="0">
                  <a:solidFill>
                    <a:schemeClr val="bg1"/>
                  </a:solidFill>
                </a:rPr>
                <a:t> </a:t>
              </a:r>
              <a:r>
                <a:rPr lang="en-GB" sz="800" i="1" noProof="0" dirty="0">
                  <a:solidFill>
                    <a:schemeClr val="bg1"/>
                  </a:solidFill>
                </a:rPr>
                <a:t>MGMT &amp; Generation</a:t>
              </a:r>
            </a:p>
          </p:txBody>
        </p:sp>
      </p:grpSp>
      <p:grpSp>
        <p:nvGrpSpPr>
          <p:cNvPr id="1296" name="Group 1295">
            <a:extLst>
              <a:ext uri="{FF2B5EF4-FFF2-40B4-BE49-F238E27FC236}">
                <a16:creationId xmlns:a16="http://schemas.microsoft.com/office/drawing/2014/main" id="{1DABA534-CF57-E673-88ED-AD10211BB66E}"/>
              </a:ext>
            </a:extLst>
          </p:cNvPr>
          <p:cNvGrpSpPr/>
          <p:nvPr/>
        </p:nvGrpSpPr>
        <p:grpSpPr>
          <a:xfrm>
            <a:off x="8976382" y="3009464"/>
            <a:ext cx="649084" cy="646331"/>
            <a:chOff x="4558518" y="2555081"/>
            <a:chExt cx="1758462" cy="1653725"/>
          </a:xfrm>
        </p:grpSpPr>
        <p:sp>
          <p:nvSpPr>
            <p:cNvPr id="1297" name="Flowchart: Connector 1296">
              <a:extLst>
                <a:ext uri="{FF2B5EF4-FFF2-40B4-BE49-F238E27FC236}">
                  <a16:creationId xmlns:a16="http://schemas.microsoft.com/office/drawing/2014/main" id="{743704EA-E184-3BA8-B553-5742A3CF9DC2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98" name="Flowchart: Connector 1297">
              <a:extLst>
                <a:ext uri="{FF2B5EF4-FFF2-40B4-BE49-F238E27FC236}">
                  <a16:creationId xmlns:a16="http://schemas.microsoft.com/office/drawing/2014/main" id="{C8BD607C-D29D-ABB5-0899-9DB9EAF1D8DC}"/>
                </a:ext>
              </a:extLst>
            </p:cNvPr>
            <p:cNvSpPr/>
            <p:nvPr/>
          </p:nvSpPr>
          <p:spPr>
            <a:xfrm>
              <a:off x="4558518" y="2555081"/>
              <a:ext cx="1758462" cy="1653724"/>
            </a:xfrm>
            <a:prstGeom prst="flowChartConnector">
              <a:avLst/>
            </a:prstGeom>
            <a:solidFill>
              <a:srgbClr val="04273A"/>
            </a:solidFill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i="1" dirty="0">
                  <a:solidFill>
                    <a:schemeClr val="bg1"/>
                  </a:solidFill>
                </a:rPr>
                <a:t>NZ Tool</a:t>
              </a:r>
              <a:endParaRPr lang="en-GB" sz="9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37188056-30F5-B67E-D5AA-8C0DAFFF2F57}"/>
              </a:ext>
            </a:extLst>
          </p:cNvPr>
          <p:cNvGrpSpPr/>
          <p:nvPr/>
        </p:nvGrpSpPr>
        <p:grpSpPr>
          <a:xfrm>
            <a:off x="7238359" y="4135696"/>
            <a:ext cx="1095804" cy="992353"/>
            <a:chOff x="4558518" y="2555081"/>
            <a:chExt cx="1758462" cy="1653725"/>
          </a:xfrm>
        </p:grpSpPr>
        <p:sp>
          <p:nvSpPr>
            <p:cNvPr id="1300" name="Flowchart: Connector 1299">
              <a:extLst>
                <a:ext uri="{FF2B5EF4-FFF2-40B4-BE49-F238E27FC236}">
                  <a16:creationId xmlns:a16="http://schemas.microsoft.com/office/drawing/2014/main" id="{DCAEAC3A-C1EB-2CC9-CDFA-210F6FBFBDC3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1" name="Flowchart: Connector 1300">
              <a:extLst>
                <a:ext uri="{FF2B5EF4-FFF2-40B4-BE49-F238E27FC236}">
                  <a16:creationId xmlns:a16="http://schemas.microsoft.com/office/drawing/2014/main" id="{3E975826-0016-DD1B-820B-8ECF60B76D3D}"/>
                </a:ext>
              </a:extLst>
            </p:cNvPr>
            <p:cNvSpPr/>
            <p:nvPr/>
          </p:nvSpPr>
          <p:spPr>
            <a:xfrm>
              <a:off x="4558518" y="2555081"/>
              <a:ext cx="1758462" cy="1653724"/>
            </a:xfrm>
            <a:prstGeom prst="flowChartConnector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50067BFC-2106-E74C-15E0-4D00B58ABA6D}"/>
              </a:ext>
            </a:extLst>
          </p:cNvPr>
          <p:cNvGrpSpPr/>
          <p:nvPr/>
        </p:nvGrpSpPr>
        <p:grpSpPr>
          <a:xfrm>
            <a:off x="5568265" y="4475303"/>
            <a:ext cx="1095804" cy="992353"/>
            <a:chOff x="4558518" y="2555081"/>
            <a:chExt cx="1758462" cy="1653725"/>
          </a:xfrm>
        </p:grpSpPr>
        <p:sp>
          <p:nvSpPr>
            <p:cNvPr id="1303" name="Flowchart: Connector 1302">
              <a:extLst>
                <a:ext uri="{FF2B5EF4-FFF2-40B4-BE49-F238E27FC236}">
                  <a16:creationId xmlns:a16="http://schemas.microsoft.com/office/drawing/2014/main" id="{F137BD92-93D2-FBA3-2A32-3CB1DD8C0C8D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4" name="Flowchart: Connector 1303">
              <a:extLst>
                <a:ext uri="{FF2B5EF4-FFF2-40B4-BE49-F238E27FC236}">
                  <a16:creationId xmlns:a16="http://schemas.microsoft.com/office/drawing/2014/main" id="{4F27D3CB-9CE1-AABC-5D4B-5D89F3599DA9}"/>
                </a:ext>
              </a:extLst>
            </p:cNvPr>
            <p:cNvSpPr/>
            <p:nvPr/>
          </p:nvSpPr>
          <p:spPr>
            <a:xfrm>
              <a:off x="4558518" y="2555081"/>
              <a:ext cx="1758462" cy="1653724"/>
            </a:xfrm>
            <a:prstGeom prst="flowChartConnector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316" name="Group 1315">
            <a:extLst>
              <a:ext uri="{FF2B5EF4-FFF2-40B4-BE49-F238E27FC236}">
                <a16:creationId xmlns:a16="http://schemas.microsoft.com/office/drawing/2014/main" id="{1C8684C3-F112-B1C1-63FA-94719DAFE7AA}"/>
              </a:ext>
            </a:extLst>
          </p:cNvPr>
          <p:cNvGrpSpPr/>
          <p:nvPr/>
        </p:nvGrpSpPr>
        <p:grpSpPr>
          <a:xfrm>
            <a:off x="8344773" y="2203410"/>
            <a:ext cx="649085" cy="646331"/>
            <a:chOff x="4558518" y="2555082"/>
            <a:chExt cx="1758464" cy="1653726"/>
          </a:xfrm>
        </p:grpSpPr>
        <p:sp>
          <p:nvSpPr>
            <p:cNvPr id="1317" name="Flowchart: Connector 1316">
              <a:extLst>
                <a:ext uri="{FF2B5EF4-FFF2-40B4-BE49-F238E27FC236}">
                  <a16:creationId xmlns:a16="http://schemas.microsoft.com/office/drawing/2014/main" id="{DD0A4E31-BFE5-B080-3B32-C7A00742843A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18" name="Flowchart: Connector 1317">
              <a:extLst>
                <a:ext uri="{FF2B5EF4-FFF2-40B4-BE49-F238E27FC236}">
                  <a16:creationId xmlns:a16="http://schemas.microsoft.com/office/drawing/2014/main" id="{38218626-E475-D275-6291-A64C6AE7D38E}"/>
                </a:ext>
              </a:extLst>
            </p:cNvPr>
            <p:cNvSpPr/>
            <p:nvPr/>
          </p:nvSpPr>
          <p:spPr>
            <a:xfrm>
              <a:off x="4558520" y="2555082"/>
              <a:ext cx="1758462" cy="1653726"/>
            </a:xfrm>
            <a:prstGeom prst="flowChartConnector">
              <a:avLst/>
            </a:prstGeom>
            <a:solidFill>
              <a:srgbClr val="04273A"/>
            </a:solidFill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i="1" dirty="0">
                  <a:solidFill>
                    <a:schemeClr val="bg1"/>
                  </a:solidFill>
                </a:rPr>
                <a:t>ESG</a:t>
              </a:r>
              <a:r>
                <a:rPr lang="es-ES" sz="800" dirty="0">
                  <a:solidFill>
                    <a:schemeClr val="bg1"/>
                  </a:solidFill>
                </a:rPr>
                <a:t> </a:t>
              </a:r>
              <a:r>
                <a:rPr lang="es-ES" sz="800" i="1" dirty="0">
                  <a:solidFill>
                    <a:schemeClr val="bg1"/>
                  </a:solidFill>
                </a:rPr>
                <a:t>Score</a:t>
              </a:r>
              <a:endParaRPr lang="en-GB" sz="8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9" name="Group 1318">
            <a:extLst>
              <a:ext uri="{FF2B5EF4-FFF2-40B4-BE49-F238E27FC236}">
                <a16:creationId xmlns:a16="http://schemas.microsoft.com/office/drawing/2014/main" id="{81E99D00-CBDA-9CDB-ADB9-911EABC6E113}"/>
              </a:ext>
            </a:extLst>
          </p:cNvPr>
          <p:cNvGrpSpPr/>
          <p:nvPr/>
        </p:nvGrpSpPr>
        <p:grpSpPr>
          <a:xfrm>
            <a:off x="7022816" y="1636656"/>
            <a:ext cx="906505" cy="918225"/>
            <a:chOff x="4558518" y="2555082"/>
            <a:chExt cx="1758464" cy="1653726"/>
          </a:xfrm>
        </p:grpSpPr>
        <p:sp>
          <p:nvSpPr>
            <p:cNvPr id="1320" name="Flowchart: Connector 1319">
              <a:extLst>
                <a:ext uri="{FF2B5EF4-FFF2-40B4-BE49-F238E27FC236}">
                  <a16:creationId xmlns:a16="http://schemas.microsoft.com/office/drawing/2014/main" id="{C213C52A-99B5-DF9E-FD0F-C99DB16E7C5A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21" name="Flowchart: Connector 1320">
              <a:extLst>
                <a:ext uri="{FF2B5EF4-FFF2-40B4-BE49-F238E27FC236}">
                  <a16:creationId xmlns:a16="http://schemas.microsoft.com/office/drawing/2014/main" id="{CF307F8E-B239-8624-4B5E-53F8656B3220}"/>
                </a:ext>
              </a:extLst>
            </p:cNvPr>
            <p:cNvSpPr/>
            <p:nvPr/>
          </p:nvSpPr>
          <p:spPr>
            <a:xfrm>
              <a:off x="4558520" y="2555082"/>
              <a:ext cx="1758462" cy="1653726"/>
            </a:xfrm>
            <a:prstGeom prst="flowChartConnector">
              <a:avLst/>
            </a:prstGeom>
            <a:solidFill>
              <a:srgbClr val="04273A"/>
            </a:solidFill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i="1" noProof="0" dirty="0">
                  <a:solidFill>
                    <a:schemeClr val="bg1"/>
                  </a:solidFill>
                </a:rPr>
                <a:t>Data Override</a:t>
              </a:r>
              <a:r>
                <a:rPr lang="en-GB" sz="800" noProof="0" dirty="0">
                  <a:solidFill>
                    <a:schemeClr val="bg1"/>
                  </a:solidFill>
                </a:rPr>
                <a:t> </a:t>
              </a:r>
              <a:r>
                <a:rPr lang="en-GB" sz="800" i="1" noProof="0" dirty="0">
                  <a:solidFill>
                    <a:schemeClr val="bg1"/>
                  </a:solidFill>
                </a:rPr>
                <a:t>&amp; Quality</a:t>
              </a:r>
            </a:p>
            <a:p>
              <a:pPr algn="ctr"/>
              <a:r>
                <a:rPr lang="en-GB" sz="800" i="1" noProof="0" dirty="0">
                  <a:solidFill>
                    <a:schemeClr val="bg1"/>
                  </a:solidFill>
                </a:rPr>
                <a:t>Monitor</a:t>
              </a:r>
            </a:p>
          </p:txBody>
        </p:sp>
      </p:grpSp>
      <p:grpSp>
        <p:nvGrpSpPr>
          <p:cNvPr id="1322" name="Group 1321">
            <a:extLst>
              <a:ext uri="{FF2B5EF4-FFF2-40B4-BE49-F238E27FC236}">
                <a16:creationId xmlns:a16="http://schemas.microsoft.com/office/drawing/2014/main" id="{879562D5-7B5E-9515-D9CE-8803180F94E4}"/>
              </a:ext>
            </a:extLst>
          </p:cNvPr>
          <p:cNvGrpSpPr/>
          <p:nvPr/>
        </p:nvGrpSpPr>
        <p:grpSpPr>
          <a:xfrm>
            <a:off x="4584829" y="4324957"/>
            <a:ext cx="796571" cy="754805"/>
            <a:chOff x="4558518" y="2555082"/>
            <a:chExt cx="1758464" cy="1653726"/>
          </a:xfrm>
        </p:grpSpPr>
        <p:sp>
          <p:nvSpPr>
            <p:cNvPr id="1323" name="Flowchart: Connector 1322">
              <a:extLst>
                <a:ext uri="{FF2B5EF4-FFF2-40B4-BE49-F238E27FC236}">
                  <a16:creationId xmlns:a16="http://schemas.microsoft.com/office/drawing/2014/main" id="{194BBC1A-C400-1B2D-7C5A-6E3A7E793ADD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24" name="Flowchart: Connector 1323">
              <a:extLst>
                <a:ext uri="{FF2B5EF4-FFF2-40B4-BE49-F238E27FC236}">
                  <a16:creationId xmlns:a16="http://schemas.microsoft.com/office/drawing/2014/main" id="{0A7DECBE-158D-1F55-D583-EC2D2BD96E67}"/>
                </a:ext>
              </a:extLst>
            </p:cNvPr>
            <p:cNvSpPr/>
            <p:nvPr/>
          </p:nvSpPr>
          <p:spPr>
            <a:xfrm>
              <a:off x="4558520" y="2555082"/>
              <a:ext cx="1758462" cy="1653726"/>
            </a:xfrm>
            <a:prstGeom prst="flowChartConnector">
              <a:avLst/>
            </a:prstGeom>
            <a:solidFill>
              <a:srgbClr val="04273A"/>
            </a:solidFill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i="1" noProof="0" dirty="0">
                  <a:solidFill>
                    <a:schemeClr val="bg1"/>
                  </a:solidFill>
                </a:rPr>
                <a:t>SFDR</a:t>
              </a:r>
              <a:r>
                <a:rPr lang="en-GB" sz="800" noProof="0" dirty="0">
                  <a:solidFill>
                    <a:schemeClr val="bg1"/>
                  </a:solidFill>
                </a:rPr>
                <a:t> </a:t>
              </a:r>
              <a:r>
                <a:rPr lang="en-GB" sz="800" i="1" noProof="0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1325" name="Group 1324">
            <a:extLst>
              <a:ext uri="{FF2B5EF4-FFF2-40B4-BE49-F238E27FC236}">
                <a16:creationId xmlns:a16="http://schemas.microsoft.com/office/drawing/2014/main" id="{3DE5381A-D537-E293-2A26-3A56E131F7B8}"/>
              </a:ext>
            </a:extLst>
          </p:cNvPr>
          <p:cNvGrpSpPr/>
          <p:nvPr/>
        </p:nvGrpSpPr>
        <p:grpSpPr>
          <a:xfrm>
            <a:off x="6728340" y="5056608"/>
            <a:ext cx="796571" cy="754805"/>
            <a:chOff x="4558518" y="2555082"/>
            <a:chExt cx="1758464" cy="1653726"/>
          </a:xfrm>
        </p:grpSpPr>
        <p:sp>
          <p:nvSpPr>
            <p:cNvPr id="1326" name="Flowchart: Connector 1325">
              <a:extLst>
                <a:ext uri="{FF2B5EF4-FFF2-40B4-BE49-F238E27FC236}">
                  <a16:creationId xmlns:a16="http://schemas.microsoft.com/office/drawing/2014/main" id="{2FC2DF90-A1F4-5200-1514-6062C288BD37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27" name="Flowchart: Connector 1326">
              <a:extLst>
                <a:ext uri="{FF2B5EF4-FFF2-40B4-BE49-F238E27FC236}">
                  <a16:creationId xmlns:a16="http://schemas.microsoft.com/office/drawing/2014/main" id="{8470D2AD-807A-2200-501E-583716B7E47B}"/>
                </a:ext>
              </a:extLst>
            </p:cNvPr>
            <p:cNvSpPr/>
            <p:nvPr/>
          </p:nvSpPr>
          <p:spPr>
            <a:xfrm>
              <a:off x="4558520" y="2555082"/>
              <a:ext cx="1758462" cy="1653726"/>
            </a:xfrm>
            <a:prstGeom prst="flowChartConnector">
              <a:avLst/>
            </a:prstGeom>
            <a:solidFill>
              <a:srgbClr val="04273A"/>
            </a:solidFill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i="1" noProof="0" dirty="0">
                  <a:solidFill>
                    <a:schemeClr val="bg1"/>
                  </a:solidFill>
                </a:rPr>
                <a:t>Client</a:t>
              </a:r>
              <a:r>
                <a:rPr lang="en-GB" sz="800" noProof="0" dirty="0">
                  <a:solidFill>
                    <a:schemeClr val="bg1"/>
                  </a:solidFill>
                </a:rPr>
                <a:t> </a:t>
              </a:r>
              <a:r>
                <a:rPr lang="en-GB" sz="800" i="1" noProof="0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sp>
        <p:nvSpPr>
          <p:cNvPr id="1332" name="Right Brace 1331">
            <a:extLst>
              <a:ext uri="{FF2B5EF4-FFF2-40B4-BE49-F238E27FC236}">
                <a16:creationId xmlns:a16="http://schemas.microsoft.com/office/drawing/2014/main" id="{DD8B79BA-E7D4-5E83-C782-1140D77F03A5}"/>
              </a:ext>
            </a:extLst>
          </p:cNvPr>
          <p:cNvSpPr/>
          <p:nvPr/>
        </p:nvSpPr>
        <p:spPr>
          <a:xfrm>
            <a:off x="1345379" y="1671879"/>
            <a:ext cx="291215" cy="4303688"/>
          </a:xfrm>
          <a:prstGeom prst="rightBrace">
            <a:avLst>
              <a:gd name="adj1" fmla="val 8333"/>
              <a:gd name="adj2" fmla="val 4722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33" name="Picture 24" descr="Octopus Deploy - DevOps Team Lead">
            <a:extLst>
              <a:ext uri="{FF2B5EF4-FFF2-40B4-BE49-F238E27FC236}">
                <a16:creationId xmlns:a16="http://schemas.microsoft.com/office/drawing/2014/main" id="{ADD57E6C-2CD3-F96C-3F6D-C8B9ABF7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138" y="3122076"/>
            <a:ext cx="2117622" cy="57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20031B6F-583A-3D09-C493-4E53A209F217}"/>
              </a:ext>
            </a:extLst>
          </p:cNvPr>
          <p:cNvGrpSpPr/>
          <p:nvPr/>
        </p:nvGrpSpPr>
        <p:grpSpPr>
          <a:xfrm>
            <a:off x="4630875" y="3150359"/>
            <a:ext cx="891419" cy="846181"/>
            <a:chOff x="4558518" y="2555081"/>
            <a:chExt cx="1758462" cy="1653725"/>
          </a:xfrm>
        </p:grpSpPr>
        <p:sp>
          <p:nvSpPr>
            <p:cNvPr id="1335" name="Flowchart: Connector 1334">
              <a:extLst>
                <a:ext uri="{FF2B5EF4-FFF2-40B4-BE49-F238E27FC236}">
                  <a16:creationId xmlns:a16="http://schemas.microsoft.com/office/drawing/2014/main" id="{1F979FDE-5C77-9FF5-11E2-52D1B476B600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36" name="Flowchart: Connector 1335">
              <a:extLst>
                <a:ext uri="{FF2B5EF4-FFF2-40B4-BE49-F238E27FC236}">
                  <a16:creationId xmlns:a16="http://schemas.microsoft.com/office/drawing/2014/main" id="{02B2A915-61DB-4E11-4B70-1D0A6E372822}"/>
                </a:ext>
              </a:extLst>
            </p:cNvPr>
            <p:cNvSpPr/>
            <p:nvPr/>
          </p:nvSpPr>
          <p:spPr>
            <a:xfrm>
              <a:off x="4558518" y="2555081"/>
              <a:ext cx="1758462" cy="1653724"/>
            </a:xfrm>
            <a:prstGeom prst="flowChartConnector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cxnSp>
        <p:nvCxnSpPr>
          <p:cNvPr id="1338" name="Straight Arrow Connector 1337">
            <a:extLst>
              <a:ext uri="{FF2B5EF4-FFF2-40B4-BE49-F238E27FC236}">
                <a16:creationId xmlns:a16="http://schemas.microsoft.com/office/drawing/2014/main" id="{AE1E5CDE-8807-ADE5-E569-AFB1E071633B}"/>
              </a:ext>
            </a:extLst>
          </p:cNvPr>
          <p:cNvCxnSpPr>
            <a:cxnSpLocks/>
            <a:stCxn id="1332" idx="1"/>
            <a:endCxn id="1232" idx="1"/>
          </p:cNvCxnSpPr>
          <p:nvPr/>
        </p:nvCxnSpPr>
        <p:spPr>
          <a:xfrm>
            <a:off x="1636594" y="3704167"/>
            <a:ext cx="2722056" cy="8311"/>
          </a:xfrm>
          <a:prstGeom prst="straightConnector1">
            <a:avLst/>
          </a:prstGeom>
          <a:ln w="28575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8" name="TextBox 1347">
            <a:extLst>
              <a:ext uri="{FF2B5EF4-FFF2-40B4-BE49-F238E27FC236}">
                <a16:creationId xmlns:a16="http://schemas.microsoft.com/office/drawing/2014/main" id="{4CACC26A-136D-6CD0-4A47-6BAC0519D507}"/>
              </a:ext>
            </a:extLst>
          </p:cNvPr>
          <p:cNvSpPr txBox="1"/>
          <p:nvPr/>
        </p:nvSpPr>
        <p:spPr>
          <a:xfrm>
            <a:off x="1796945" y="6213412"/>
            <a:ext cx="1432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u="sng" noProof="0" dirty="0"/>
              <a:t>Legend</a:t>
            </a:r>
          </a:p>
          <a:p>
            <a:endParaRPr lang="en-US" sz="900" b="1" u="sng" noProof="0" dirty="0"/>
          </a:p>
          <a:p>
            <a:r>
              <a:rPr lang="en-US" sz="900" b="1" dirty="0"/>
              <a:t>Feature &amp; Sub-features</a:t>
            </a:r>
          </a:p>
          <a:p>
            <a:endParaRPr lang="en-US" sz="900" b="1" noProof="0" dirty="0"/>
          </a:p>
        </p:txBody>
      </p:sp>
      <p:grpSp>
        <p:nvGrpSpPr>
          <p:cNvPr id="1349" name="Group 1348">
            <a:extLst>
              <a:ext uri="{FF2B5EF4-FFF2-40B4-BE49-F238E27FC236}">
                <a16:creationId xmlns:a16="http://schemas.microsoft.com/office/drawing/2014/main" id="{9ED110F4-FFFC-8DE1-A704-AE3C3CA28750}"/>
              </a:ext>
            </a:extLst>
          </p:cNvPr>
          <p:cNvGrpSpPr/>
          <p:nvPr/>
        </p:nvGrpSpPr>
        <p:grpSpPr>
          <a:xfrm>
            <a:off x="4610748" y="6524844"/>
            <a:ext cx="173291" cy="182969"/>
            <a:chOff x="4558518" y="2555082"/>
            <a:chExt cx="1758464" cy="1653726"/>
          </a:xfrm>
        </p:grpSpPr>
        <p:sp>
          <p:nvSpPr>
            <p:cNvPr id="1350" name="Flowchart: Connector 1349">
              <a:extLst>
                <a:ext uri="{FF2B5EF4-FFF2-40B4-BE49-F238E27FC236}">
                  <a16:creationId xmlns:a16="http://schemas.microsoft.com/office/drawing/2014/main" id="{29AA750C-4C3F-3178-8D6E-F8BAA8720776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51" name="Flowchart: Connector 1350">
              <a:extLst>
                <a:ext uri="{FF2B5EF4-FFF2-40B4-BE49-F238E27FC236}">
                  <a16:creationId xmlns:a16="http://schemas.microsoft.com/office/drawing/2014/main" id="{7F7C3BB7-5B77-FABA-83A4-08E805D153AF}"/>
                </a:ext>
              </a:extLst>
            </p:cNvPr>
            <p:cNvSpPr/>
            <p:nvPr/>
          </p:nvSpPr>
          <p:spPr>
            <a:xfrm>
              <a:off x="4558520" y="2555082"/>
              <a:ext cx="1758462" cy="1653726"/>
            </a:xfrm>
            <a:prstGeom prst="flowChartConnector">
              <a:avLst/>
            </a:prstGeom>
            <a:solidFill>
              <a:srgbClr val="04273A"/>
            </a:solidFill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 i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2" name="Group 1351">
            <a:extLst>
              <a:ext uri="{FF2B5EF4-FFF2-40B4-BE49-F238E27FC236}">
                <a16:creationId xmlns:a16="http://schemas.microsoft.com/office/drawing/2014/main" id="{DEF47F50-7114-E7F7-B70D-39196BAF0812}"/>
              </a:ext>
            </a:extLst>
          </p:cNvPr>
          <p:cNvGrpSpPr/>
          <p:nvPr/>
        </p:nvGrpSpPr>
        <p:grpSpPr>
          <a:xfrm>
            <a:off x="3228999" y="6526989"/>
            <a:ext cx="159245" cy="163589"/>
            <a:chOff x="4558518" y="2555081"/>
            <a:chExt cx="1758462" cy="1653725"/>
          </a:xfrm>
        </p:grpSpPr>
        <p:sp>
          <p:nvSpPr>
            <p:cNvPr id="1353" name="Flowchart: Connector 1352">
              <a:extLst>
                <a:ext uri="{FF2B5EF4-FFF2-40B4-BE49-F238E27FC236}">
                  <a16:creationId xmlns:a16="http://schemas.microsoft.com/office/drawing/2014/main" id="{7D69F576-2D8F-F347-3DE7-81F22A1998D5}"/>
                </a:ext>
              </a:extLst>
            </p:cNvPr>
            <p:cNvSpPr/>
            <p:nvPr/>
          </p:nvSpPr>
          <p:spPr>
            <a:xfrm>
              <a:off x="4558518" y="2555082"/>
              <a:ext cx="1758462" cy="1653724"/>
            </a:xfrm>
            <a:prstGeom prst="flowChartConnector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54" name="Flowchart: Connector 1353">
              <a:extLst>
                <a:ext uri="{FF2B5EF4-FFF2-40B4-BE49-F238E27FC236}">
                  <a16:creationId xmlns:a16="http://schemas.microsoft.com/office/drawing/2014/main" id="{96C506C5-2610-C2BF-4415-F4485B81A2DD}"/>
                </a:ext>
              </a:extLst>
            </p:cNvPr>
            <p:cNvSpPr/>
            <p:nvPr/>
          </p:nvSpPr>
          <p:spPr>
            <a:xfrm>
              <a:off x="4558518" y="2555081"/>
              <a:ext cx="1758462" cy="1653724"/>
            </a:xfrm>
            <a:prstGeom prst="flowChartConnector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357" name="TextBox 1356">
            <a:extLst>
              <a:ext uri="{FF2B5EF4-FFF2-40B4-BE49-F238E27FC236}">
                <a16:creationId xmlns:a16="http://schemas.microsoft.com/office/drawing/2014/main" id="{F4F40E40-04FE-DB83-B926-4FD68F4DAA11}"/>
              </a:ext>
            </a:extLst>
          </p:cNvPr>
          <p:cNvSpPr txBox="1"/>
          <p:nvPr/>
        </p:nvSpPr>
        <p:spPr>
          <a:xfrm>
            <a:off x="3514300" y="6219019"/>
            <a:ext cx="107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b="1" u="sng" noProof="0" dirty="0"/>
          </a:p>
          <a:p>
            <a:endParaRPr lang="en-US" sz="900" b="1" u="sng" noProof="0" dirty="0"/>
          </a:p>
          <a:p>
            <a:r>
              <a:rPr lang="en-US" sz="900" b="1" dirty="0"/>
              <a:t>Tools &amp; Solutions</a:t>
            </a:r>
          </a:p>
          <a:p>
            <a:endParaRPr lang="en-US" sz="900" b="1" noProof="0" dirty="0"/>
          </a:p>
        </p:txBody>
      </p:sp>
    </p:spTree>
    <p:extLst>
      <p:ext uri="{BB962C8B-B14F-4D97-AF65-F5344CB8AC3E}">
        <p14:creationId xmlns:p14="http://schemas.microsoft.com/office/powerpoint/2010/main" val="722921833"/>
      </p:ext>
    </p:extLst>
  </p:cSld>
  <p:clrMapOvr>
    <a:masterClrMapping/>
  </p:clrMapOvr>
</p:sld>
</file>

<file path=ppt/theme/theme1.xml><?xml version="1.0" encoding="utf-8"?>
<a:theme xmlns:a="http://schemas.openxmlformats.org/drawingml/2006/main" name="SAM">
  <a:themeElements>
    <a:clrScheme name="Santander">
      <a:dk1>
        <a:srgbClr val="242F3A"/>
      </a:dk1>
      <a:lt1>
        <a:sysClr val="window" lastClr="FFFFFF"/>
      </a:lt1>
      <a:dk2>
        <a:srgbClr val="63BA68"/>
      </a:dk2>
      <a:lt2>
        <a:srgbClr val="FFCC33"/>
      </a:lt2>
      <a:accent1>
        <a:srgbClr val="990000"/>
      </a:accent1>
      <a:accent2>
        <a:srgbClr val="EC0000"/>
      </a:accent2>
      <a:accent3>
        <a:srgbClr val="DEEDF2"/>
      </a:accent3>
      <a:accent4>
        <a:srgbClr val="6F7779"/>
      </a:accent4>
      <a:accent5>
        <a:srgbClr val="3366FF"/>
      </a:accent5>
      <a:accent6>
        <a:srgbClr val="9E3667"/>
      </a:accent6>
      <a:hlink>
        <a:srgbClr val="9BC3D3"/>
      </a:hlink>
      <a:folHlink>
        <a:srgbClr val="63BA68"/>
      </a:folHlink>
    </a:clrScheme>
    <a:fontScheme name="SAM_Fuente_santander">
      <a:majorFont>
        <a:latin typeface="Santander Headline"/>
        <a:ea typeface=""/>
        <a:cs typeface=""/>
      </a:majorFont>
      <a:minorFont>
        <a:latin typeface="Santander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Widescreen</PresentationFormat>
  <Paragraphs>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Santander Headline</vt:lpstr>
      <vt:lpstr>Arial</vt:lpstr>
      <vt:lpstr>Calibri</vt:lpstr>
      <vt:lpstr>Santander Text</vt:lpstr>
      <vt:lpstr>Santander Text</vt:lpstr>
      <vt:lpstr>Santander Text Light</vt:lpstr>
      <vt:lpstr>SAM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Coimbra Carmelo Maria Salomé</dc:creator>
  <cp:lastModifiedBy>Soler Avendaño Tristán</cp:lastModifiedBy>
  <cp:revision>174</cp:revision>
  <dcterms:created xsi:type="dcterms:W3CDTF">2023-07-31T11:08:34Z</dcterms:created>
  <dcterms:modified xsi:type="dcterms:W3CDTF">2025-02-27T12:24:55Z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1b88ec2-a72b-4523-9e84-0458a1764731_Enabled">
    <vt:lpwstr>true</vt:lpwstr>
  </property>
  <property fmtid="{D5CDD505-2E9C-101B-9397-08002B2CF9AE}" pid="3" name="MSIP_Label_41b88ec2-a72b-4523-9e84-0458a1764731_SetDate">
    <vt:lpwstr>2023-07-31T11:08:39Z</vt:lpwstr>
  </property>
  <property fmtid="{D5CDD505-2E9C-101B-9397-08002B2CF9AE}" pid="4" name="MSIP_Label_41b88ec2-a72b-4523-9e84-0458a1764731_Method">
    <vt:lpwstr>Privileged</vt:lpwstr>
  </property>
  <property fmtid="{D5CDD505-2E9C-101B-9397-08002B2CF9AE}" pid="5" name="MSIP_Label_41b88ec2-a72b-4523-9e84-0458a1764731_Name">
    <vt:lpwstr>Public O365</vt:lpwstr>
  </property>
  <property fmtid="{D5CDD505-2E9C-101B-9397-08002B2CF9AE}" pid="6" name="MSIP_Label_41b88ec2-a72b-4523-9e84-0458a1764731_SiteId">
    <vt:lpwstr>35595a02-4d6d-44ac-99e1-f9ab4cd872db</vt:lpwstr>
  </property>
  <property fmtid="{D5CDD505-2E9C-101B-9397-08002B2CF9AE}" pid="7" name="MSIP_Label_41b88ec2-a72b-4523-9e84-0458a1764731_ActionId">
    <vt:lpwstr>df8697e0-d896-4d48-b659-58b9b5a4930d</vt:lpwstr>
  </property>
  <property fmtid="{D5CDD505-2E9C-101B-9397-08002B2CF9AE}" pid="8" name="MSIP_Label_41b88ec2-a72b-4523-9e84-0458a1764731_ContentBits">
    <vt:lpwstr>0</vt:lpwstr>
  </property>
</Properties>
</file>